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57" r:id="rId8"/>
    <p:sldId id="274" r:id="rId9"/>
    <p:sldId id="275" r:id="rId10"/>
    <p:sldId id="276" r:id="rId11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1356" y="6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851392" y="28981"/>
            <a:ext cx="264160" cy="5085715"/>
          </a:xfrm>
          <a:custGeom>
            <a:avLst/>
            <a:gdLst/>
            <a:ahLst/>
            <a:cxnLst/>
            <a:rect l="l" t="t" r="r" b="b"/>
            <a:pathLst>
              <a:path w="264159" h="5085715">
                <a:moveTo>
                  <a:pt x="117348" y="4968240"/>
                </a:moveTo>
                <a:lnTo>
                  <a:pt x="0" y="4968240"/>
                </a:lnTo>
                <a:lnTo>
                  <a:pt x="0" y="5085562"/>
                </a:lnTo>
                <a:lnTo>
                  <a:pt x="117348" y="5085562"/>
                </a:lnTo>
                <a:lnTo>
                  <a:pt x="117348" y="4968240"/>
                </a:lnTo>
                <a:close/>
              </a:path>
              <a:path w="264159" h="5085715">
                <a:moveTo>
                  <a:pt x="117348" y="4675632"/>
                </a:moveTo>
                <a:lnTo>
                  <a:pt x="0" y="4675632"/>
                </a:lnTo>
                <a:lnTo>
                  <a:pt x="0" y="4794453"/>
                </a:lnTo>
                <a:lnTo>
                  <a:pt x="117348" y="4794453"/>
                </a:lnTo>
                <a:lnTo>
                  <a:pt x="117348" y="4675632"/>
                </a:lnTo>
                <a:close/>
              </a:path>
              <a:path w="264159" h="5085715">
                <a:moveTo>
                  <a:pt x="117348" y="4238244"/>
                </a:moveTo>
                <a:lnTo>
                  <a:pt x="0" y="4238244"/>
                </a:lnTo>
                <a:lnTo>
                  <a:pt x="0" y="4355566"/>
                </a:lnTo>
                <a:lnTo>
                  <a:pt x="117348" y="4355566"/>
                </a:lnTo>
                <a:lnTo>
                  <a:pt x="117348" y="4238244"/>
                </a:lnTo>
                <a:close/>
              </a:path>
              <a:path w="264159" h="5085715">
                <a:moveTo>
                  <a:pt x="117348" y="4091914"/>
                </a:moveTo>
                <a:lnTo>
                  <a:pt x="0" y="4091914"/>
                </a:lnTo>
                <a:lnTo>
                  <a:pt x="0" y="4209237"/>
                </a:lnTo>
                <a:lnTo>
                  <a:pt x="117348" y="4209237"/>
                </a:lnTo>
                <a:lnTo>
                  <a:pt x="117348" y="4091914"/>
                </a:lnTo>
                <a:close/>
              </a:path>
              <a:path w="264159" h="5085715">
                <a:moveTo>
                  <a:pt x="117348" y="3799319"/>
                </a:moveTo>
                <a:lnTo>
                  <a:pt x="0" y="3799319"/>
                </a:lnTo>
                <a:lnTo>
                  <a:pt x="0" y="3916654"/>
                </a:lnTo>
                <a:lnTo>
                  <a:pt x="117348" y="3916654"/>
                </a:lnTo>
                <a:lnTo>
                  <a:pt x="117348" y="3799319"/>
                </a:lnTo>
                <a:close/>
              </a:path>
              <a:path w="264159" h="5085715">
                <a:moveTo>
                  <a:pt x="117348" y="3653053"/>
                </a:moveTo>
                <a:lnTo>
                  <a:pt x="0" y="3653053"/>
                </a:lnTo>
                <a:lnTo>
                  <a:pt x="0" y="3770350"/>
                </a:lnTo>
                <a:lnTo>
                  <a:pt x="117348" y="3770350"/>
                </a:lnTo>
                <a:lnTo>
                  <a:pt x="117348" y="3653053"/>
                </a:lnTo>
                <a:close/>
              </a:path>
              <a:path w="264159" h="5085715">
                <a:moveTo>
                  <a:pt x="117348" y="3067812"/>
                </a:moveTo>
                <a:lnTo>
                  <a:pt x="0" y="3067812"/>
                </a:lnTo>
                <a:lnTo>
                  <a:pt x="0" y="3186658"/>
                </a:lnTo>
                <a:lnTo>
                  <a:pt x="117348" y="3186658"/>
                </a:lnTo>
                <a:lnTo>
                  <a:pt x="117348" y="3067812"/>
                </a:lnTo>
                <a:close/>
              </a:path>
              <a:path w="264159" h="5085715">
                <a:moveTo>
                  <a:pt x="117348" y="2923032"/>
                </a:moveTo>
                <a:lnTo>
                  <a:pt x="0" y="2923032"/>
                </a:lnTo>
                <a:lnTo>
                  <a:pt x="0" y="3040354"/>
                </a:lnTo>
                <a:lnTo>
                  <a:pt x="117348" y="3040354"/>
                </a:lnTo>
                <a:lnTo>
                  <a:pt x="117348" y="2923032"/>
                </a:lnTo>
                <a:close/>
              </a:path>
              <a:path w="264159" h="5085715">
                <a:moveTo>
                  <a:pt x="117348" y="2776728"/>
                </a:moveTo>
                <a:lnTo>
                  <a:pt x="0" y="2776728"/>
                </a:lnTo>
                <a:lnTo>
                  <a:pt x="0" y="2894050"/>
                </a:lnTo>
                <a:lnTo>
                  <a:pt x="117348" y="2894050"/>
                </a:lnTo>
                <a:lnTo>
                  <a:pt x="117348" y="2776728"/>
                </a:lnTo>
                <a:close/>
              </a:path>
              <a:path w="264159" h="5085715">
                <a:moveTo>
                  <a:pt x="117348" y="2630449"/>
                </a:moveTo>
                <a:lnTo>
                  <a:pt x="0" y="2630449"/>
                </a:lnTo>
                <a:lnTo>
                  <a:pt x="0" y="2747746"/>
                </a:lnTo>
                <a:lnTo>
                  <a:pt x="117348" y="2747746"/>
                </a:lnTo>
                <a:lnTo>
                  <a:pt x="117348" y="2630449"/>
                </a:lnTo>
                <a:close/>
              </a:path>
              <a:path w="264159" h="5085715">
                <a:moveTo>
                  <a:pt x="117348" y="2337841"/>
                </a:moveTo>
                <a:lnTo>
                  <a:pt x="0" y="2337841"/>
                </a:lnTo>
                <a:lnTo>
                  <a:pt x="0" y="2455138"/>
                </a:lnTo>
                <a:lnTo>
                  <a:pt x="117348" y="2455138"/>
                </a:lnTo>
                <a:lnTo>
                  <a:pt x="117348" y="2337841"/>
                </a:lnTo>
                <a:close/>
              </a:path>
              <a:path w="264159" h="5085715">
                <a:moveTo>
                  <a:pt x="117348" y="2045208"/>
                </a:moveTo>
                <a:lnTo>
                  <a:pt x="0" y="2045208"/>
                </a:lnTo>
                <a:lnTo>
                  <a:pt x="0" y="2164054"/>
                </a:lnTo>
                <a:lnTo>
                  <a:pt x="117348" y="2164054"/>
                </a:lnTo>
                <a:lnTo>
                  <a:pt x="117348" y="2045208"/>
                </a:lnTo>
                <a:close/>
              </a:path>
              <a:path w="264159" h="5085715">
                <a:moveTo>
                  <a:pt x="117348" y="1898904"/>
                </a:moveTo>
                <a:lnTo>
                  <a:pt x="0" y="1898904"/>
                </a:lnTo>
                <a:lnTo>
                  <a:pt x="0" y="2017750"/>
                </a:lnTo>
                <a:lnTo>
                  <a:pt x="117348" y="2017750"/>
                </a:lnTo>
                <a:lnTo>
                  <a:pt x="117348" y="1898904"/>
                </a:lnTo>
                <a:close/>
              </a:path>
              <a:path w="264159" h="5085715">
                <a:moveTo>
                  <a:pt x="117348" y="1607820"/>
                </a:moveTo>
                <a:lnTo>
                  <a:pt x="0" y="1607820"/>
                </a:lnTo>
                <a:lnTo>
                  <a:pt x="0" y="1725142"/>
                </a:lnTo>
                <a:lnTo>
                  <a:pt x="117348" y="1725142"/>
                </a:lnTo>
                <a:lnTo>
                  <a:pt x="117348" y="1607820"/>
                </a:lnTo>
                <a:close/>
              </a:path>
              <a:path w="264159" h="5085715">
                <a:moveTo>
                  <a:pt x="117348" y="1461490"/>
                </a:moveTo>
                <a:lnTo>
                  <a:pt x="0" y="1461490"/>
                </a:lnTo>
                <a:lnTo>
                  <a:pt x="0" y="1578838"/>
                </a:lnTo>
                <a:lnTo>
                  <a:pt x="117348" y="1578838"/>
                </a:lnTo>
                <a:lnTo>
                  <a:pt x="117348" y="1461490"/>
                </a:lnTo>
                <a:close/>
              </a:path>
              <a:path w="264159" h="5085715">
                <a:moveTo>
                  <a:pt x="117348" y="1315237"/>
                </a:moveTo>
                <a:lnTo>
                  <a:pt x="0" y="1315237"/>
                </a:lnTo>
                <a:lnTo>
                  <a:pt x="0" y="1432534"/>
                </a:lnTo>
                <a:lnTo>
                  <a:pt x="117348" y="1432534"/>
                </a:lnTo>
                <a:lnTo>
                  <a:pt x="117348" y="1315237"/>
                </a:lnTo>
                <a:close/>
              </a:path>
              <a:path w="264159" h="5085715">
                <a:moveTo>
                  <a:pt x="117348" y="1168882"/>
                </a:moveTo>
                <a:lnTo>
                  <a:pt x="0" y="1168882"/>
                </a:lnTo>
                <a:lnTo>
                  <a:pt x="0" y="1286230"/>
                </a:lnTo>
                <a:lnTo>
                  <a:pt x="117348" y="1286230"/>
                </a:lnTo>
                <a:lnTo>
                  <a:pt x="117348" y="1168882"/>
                </a:lnTo>
                <a:close/>
              </a:path>
              <a:path w="264159" h="5085715">
                <a:moveTo>
                  <a:pt x="117348" y="729996"/>
                </a:moveTo>
                <a:lnTo>
                  <a:pt x="0" y="729996"/>
                </a:lnTo>
                <a:lnTo>
                  <a:pt x="0" y="848842"/>
                </a:lnTo>
                <a:lnTo>
                  <a:pt x="117348" y="848842"/>
                </a:lnTo>
                <a:lnTo>
                  <a:pt x="117348" y="729996"/>
                </a:lnTo>
                <a:close/>
              </a:path>
              <a:path w="264159" h="5085715">
                <a:moveTo>
                  <a:pt x="117348" y="583692"/>
                </a:moveTo>
                <a:lnTo>
                  <a:pt x="0" y="583692"/>
                </a:lnTo>
                <a:lnTo>
                  <a:pt x="0" y="702538"/>
                </a:lnTo>
                <a:lnTo>
                  <a:pt x="117348" y="702538"/>
                </a:lnTo>
                <a:lnTo>
                  <a:pt x="117348" y="583692"/>
                </a:lnTo>
                <a:close/>
              </a:path>
              <a:path w="264159" h="5085715">
                <a:moveTo>
                  <a:pt x="117348" y="292633"/>
                </a:moveTo>
                <a:lnTo>
                  <a:pt x="0" y="292633"/>
                </a:lnTo>
                <a:lnTo>
                  <a:pt x="0" y="409930"/>
                </a:lnTo>
                <a:lnTo>
                  <a:pt x="117348" y="409930"/>
                </a:lnTo>
                <a:lnTo>
                  <a:pt x="117348" y="292633"/>
                </a:lnTo>
                <a:close/>
              </a:path>
              <a:path w="264159" h="5085715">
                <a:moveTo>
                  <a:pt x="117348" y="146278"/>
                </a:moveTo>
                <a:lnTo>
                  <a:pt x="0" y="146278"/>
                </a:lnTo>
                <a:lnTo>
                  <a:pt x="0" y="263626"/>
                </a:lnTo>
                <a:lnTo>
                  <a:pt x="117348" y="263626"/>
                </a:lnTo>
                <a:lnTo>
                  <a:pt x="117348" y="146278"/>
                </a:lnTo>
                <a:close/>
              </a:path>
              <a:path w="264159" h="5085715">
                <a:moveTo>
                  <a:pt x="117348" y="0"/>
                </a:moveTo>
                <a:lnTo>
                  <a:pt x="0" y="0"/>
                </a:lnTo>
                <a:lnTo>
                  <a:pt x="0" y="117322"/>
                </a:lnTo>
                <a:lnTo>
                  <a:pt x="117348" y="117322"/>
                </a:lnTo>
                <a:lnTo>
                  <a:pt x="117348" y="0"/>
                </a:lnTo>
                <a:close/>
              </a:path>
              <a:path w="264159" h="5085715">
                <a:moveTo>
                  <a:pt x="263601" y="4968240"/>
                </a:moveTo>
                <a:lnTo>
                  <a:pt x="146304" y="4968240"/>
                </a:lnTo>
                <a:lnTo>
                  <a:pt x="146304" y="5085562"/>
                </a:lnTo>
                <a:lnTo>
                  <a:pt x="263601" y="5085562"/>
                </a:lnTo>
                <a:lnTo>
                  <a:pt x="263601" y="4968240"/>
                </a:lnTo>
                <a:close/>
              </a:path>
              <a:path w="264159" h="5085715">
                <a:moveTo>
                  <a:pt x="263601" y="4821910"/>
                </a:moveTo>
                <a:lnTo>
                  <a:pt x="146304" y="4821910"/>
                </a:lnTo>
                <a:lnTo>
                  <a:pt x="146304" y="4939258"/>
                </a:lnTo>
                <a:lnTo>
                  <a:pt x="263601" y="4939258"/>
                </a:lnTo>
                <a:lnTo>
                  <a:pt x="263601" y="4821910"/>
                </a:lnTo>
                <a:close/>
              </a:path>
              <a:path w="264159" h="5085715">
                <a:moveTo>
                  <a:pt x="263601" y="4675632"/>
                </a:moveTo>
                <a:lnTo>
                  <a:pt x="146304" y="4675632"/>
                </a:lnTo>
                <a:lnTo>
                  <a:pt x="146304" y="4794453"/>
                </a:lnTo>
                <a:lnTo>
                  <a:pt x="263601" y="4794453"/>
                </a:lnTo>
                <a:lnTo>
                  <a:pt x="263601" y="4675632"/>
                </a:lnTo>
                <a:close/>
              </a:path>
              <a:path w="264159" h="5085715">
                <a:moveTo>
                  <a:pt x="263601" y="4529328"/>
                </a:moveTo>
                <a:lnTo>
                  <a:pt x="146304" y="4529328"/>
                </a:lnTo>
                <a:lnTo>
                  <a:pt x="146304" y="4648174"/>
                </a:lnTo>
                <a:lnTo>
                  <a:pt x="263601" y="4648174"/>
                </a:lnTo>
                <a:lnTo>
                  <a:pt x="263601" y="4529328"/>
                </a:lnTo>
                <a:close/>
              </a:path>
              <a:path w="264159" h="5085715">
                <a:moveTo>
                  <a:pt x="263601" y="4382998"/>
                </a:moveTo>
                <a:lnTo>
                  <a:pt x="146304" y="4382998"/>
                </a:lnTo>
                <a:lnTo>
                  <a:pt x="146304" y="4501845"/>
                </a:lnTo>
                <a:lnTo>
                  <a:pt x="263601" y="4501845"/>
                </a:lnTo>
                <a:lnTo>
                  <a:pt x="263601" y="4382998"/>
                </a:lnTo>
                <a:close/>
              </a:path>
              <a:path w="264159" h="5085715">
                <a:moveTo>
                  <a:pt x="263601" y="4238244"/>
                </a:moveTo>
                <a:lnTo>
                  <a:pt x="146304" y="4238244"/>
                </a:lnTo>
                <a:lnTo>
                  <a:pt x="146304" y="4355566"/>
                </a:lnTo>
                <a:lnTo>
                  <a:pt x="263601" y="4355566"/>
                </a:lnTo>
                <a:lnTo>
                  <a:pt x="263601" y="4238244"/>
                </a:lnTo>
                <a:close/>
              </a:path>
              <a:path w="264159" h="5085715">
                <a:moveTo>
                  <a:pt x="263601" y="4091914"/>
                </a:moveTo>
                <a:lnTo>
                  <a:pt x="146304" y="4091914"/>
                </a:lnTo>
                <a:lnTo>
                  <a:pt x="146304" y="4209237"/>
                </a:lnTo>
                <a:lnTo>
                  <a:pt x="263601" y="4209237"/>
                </a:lnTo>
                <a:lnTo>
                  <a:pt x="263601" y="4091914"/>
                </a:lnTo>
                <a:close/>
              </a:path>
              <a:path w="264159" h="5085715">
                <a:moveTo>
                  <a:pt x="263601" y="3945636"/>
                </a:moveTo>
                <a:lnTo>
                  <a:pt x="146304" y="3945636"/>
                </a:lnTo>
                <a:lnTo>
                  <a:pt x="146304" y="4062958"/>
                </a:lnTo>
                <a:lnTo>
                  <a:pt x="263601" y="4062958"/>
                </a:lnTo>
                <a:lnTo>
                  <a:pt x="263601" y="3945636"/>
                </a:lnTo>
                <a:close/>
              </a:path>
              <a:path w="264159" h="5085715">
                <a:moveTo>
                  <a:pt x="263601" y="3799319"/>
                </a:moveTo>
                <a:lnTo>
                  <a:pt x="146304" y="3799319"/>
                </a:lnTo>
                <a:lnTo>
                  <a:pt x="146304" y="3916654"/>
                </a:lnTo>
                <a:lnTo>
                  <a:pt x="263601" y="3916654"/>
                </a:lnTo>
                <a:lnTo>
                  <a:pt x="263601" y="3799319"/>
                </a:lnTo>
                <a:close/>
              </a:path>
              <a:path w="264159" h="5085715">
                <a:moveTo>
                  <a:pt x="263601" y="3653053"/>
                </a:moveTo>
                <a:lnTo>
                  <a:pt x="146304" y="3653053"/>
                </a:lnTo>
                <a:lnTo>
                  <a:pt x="146304" y="3770350"/>
                </a:lnTo>
                <a:lnTo>
                  <a:pt x="263601" y="3770350"/>
                </a:lnTo>
                <a:lnTo>
                  <a:pt x="263601" y="3653053"/>
                </a:lnTo>
                <a:close/>
              </a:path>
              <a:path w="264159" h="5085715">
                <a:moveTo>
                  <a:pt x="263601" y="3506698"/>
                </a:moveTo>
                <a:lnTo>
                  <a:pt x="146304" y="3506698"/>
                </a:lnTo>
                <a:lnTo>
                  <a:pt x="146304" y="3624046"/>
                </a:lnTo>
                <a:lnTo>
                  <a:pt x="263601" y="3624046"/>
                </a:lnTo>
                <a:lnTo>
                  <a:pt x="263601" y="3506698"/>
                </a:lnTo>
                <a:close/>
              </a:path>
              <a:path w="264159" h="5085715">
                <a:moveTo>
                  <a:pt x="263601" y="3360420"/>
                </a:moveTo>
                <a:lnTo>
                  <a:pt x="146304" y="3360420"/>
                </a:lnTo>
                <a:lnTo>
                  <a:pt x="146304" y="3479279"/>
                </a:lnTo>
                <a:lnTo>
                  <a:pt x="263601" y="3479279"/>
                </a:lnTo>
                <a:lnTo>
                  <a:pt x="263601" y="3360420"/>
                </a:lnTo>
                <a:close/>
              </a:path>
              <a:path w="264159" h="5085715">
                <a:moveTo>
                  <a:pt x="263601" y="3214116"/>
                </a:moveTo>
                <a:lnTo>
                  <a:pt x="146304" y="3214116"/>
                </a:lnTo>
                <a:lnTo>
                  <a:pt x="146304" y="3332962"/>
                </a:lnTo>
                <a:lnTo>
                  <a:pt x="263601" y="3332962"/>
                </a:lnTo>
                <a:lnTo>
                  <a:pt x="263601" y="3214116"/>
                </a:lnTo>
                <a:close/>
              </a:path>
              <a:path w="264159" h="5085715">
                <a:moveTo>
                  <a:pt x="263601" y="3067812"/>
                </a:moveTo>
                <a:lnTo>
                  <a:pt x="146304" y="3067812"/>
                </a:lnTo>
                <a:lnTo>
                  <a:pt x="146304" y="3186658"/>
                </a:lnTo>
                <a:lnTo>
                  <a:pt x="263601" y="3186658"/>
                </a:lnTo>
                <a:lnTo>
                  <a:pt x="263601" y="3067812"/>
                </a:lnTo>
                <a:close/>
              </a:path>
              <a:path w="264159" h="5085715">
                <a:moveTo>
                  <a:pt x="263601" y="2923032"/>
                </a:moveTo>
                <a:lnTo>
                  <a:pt x="146304" y="2923032"/>
                </a:lnTo>
                <a:lnTo>
                  <a:pt x="146304" y="3040354"/>
                </a:lnTo>
                <a:lnTo>
                  <a:pt x="263601" y="3040354"/>
                </a:lnTo>
                <a:lnTo>
                  <a:pt x="263601" y="2923032"/>
                </a:lnTo>
                <a:close/>
              </a:path>
              <a:path w="264159" h="5085715">
                <a:moveTo>
                  <a:pt x="263601" y="2776728"/>
                </a:moveTo>
                <a:lnTo>
                  <a:pt x="146304" y="2776728"/>
                </a:lnTo>
                <a:lnTo>
                  <a:pt x="146304" y="2894050"/>
                </a:lnTo>
                <a:lnTo>
                  <a:pt x="263601" y="2894050"/>
                </a:lnTo>
                <a:lnTo>
                  <a:pt x="263601" y="2776728"/>
                </a:lnTo>
                <a:close/>
              </a:path>
              <a:path w="264159" h="5085715">
                <a:moveTo>
                  <a:pt x="263601" y="2630449"/>
                </a:moveTo>
                <a:lnTo>
                  <a:pt x="146304" y="2630449"/>
                </a:lnTo>
                <a:lnTo>
                  <a:pt x="146304" y="2747746"/>
                </a:lnTo>
                <a:lnTo>
                  <a:pt x="263601" y="2747746"/>
                </a:lnTo>
                <a:lnTo>
                  <a:pt x="263601" y="2630449"/>
                </a:lnTo>
                <a:close/>
              </a:path>
              <a:path w="264159" h="5085715">
                <a:moveTo>
                  <a:pt x="263601" y="2484094"/>
                </a:moveTo>
                <a:lnTo>
                  <a:pt x="146304" y="2484094"/>
                </a:lnTo>
                <a:lnTo>
                  <a:pt x="146304" y="2601442"/>
                </a:lnTo>
                <a:lnTo>
                  <a:pt x="263601" y="2601442"/>
                </a:lnTo>
                <a:lnTo>
                  <a:pt x="263601" y="2484094"/>
                </a:lnTo>
                <a:close/>
              </a:path>
              <a:path w="264159" h="5085715">
                <a:moveTo>
                  <a:pt x="263601" y="2337841"/>
                </a:moveTo>
                <a:lnTo>
                  <a:pt x="146304" y="2337841"/>
                </a:lnTo>
                <a:lnTo>
                  <a:pt x="146304" y="2455138"/>
                </a:lnTo>
                <a:lnTo>
                  <a:pt x="263601" y="2455138"/>
                </a:lnTo>
                <a:lnTo>
                  <a:pt x="263601" y="2337841"/>
                </a:lnTo>
                <a:close/>
              </a:path>
              <a:path w="264159" h="5085715">
                <a:moveTo>
                  <a:pt x="263601" y="2191512"/>
                </a:moveTo>
                <a:lnTo>
                  <a:pt x="146304" y="2191512"/>
                </a:lnTo>
                <a:lnTo>
                  <a:pt x="146304" y="2308834"/>
                </a:lnTo>
                <a:lnTo>
                  <a:pt x="263601" y="2308834"/>
                </a:lnTo>
                <a:lnTo>
                  <a:pt x="263601" y="2191512"/>
                </a:lnTo>
                <a:close/>
              </a:path>
              <a:path w="264159" h="5085715">
                <a:moveTo>
                  <a:pt x="263601" y="2045208"/>
                </a:moveTo>
                <a:lnTo>
                  <a:pt x="146304" y="2045208"/>
                </a:lnTo>
                <a:lnTo>
                  <a:pt x="146304" y="2164054"/>
                </a:lnTo>
                <a:lnTo>
                  <a:pt x="263601" y="2164054"/>
                </a:lnTo>
                <a:lnTo>
                  <a:pt x="263601" y="2045208"/>
                </a:lnTo>
                <a:close/>
              </a:path>
              <a:path w="264159" h="5085715">
                <a:moveTo>
                  <a:pt x="263601" y="1898904"/>
                </a:moveTo>
                <a:lnTo>
                  <a:pt x="146304" y="1898904"/>
                </a:lnTo>
                <a:lnTo>
                  <a:pt x="146304" y="2017750"/>
                </a:lnTo>
                <a:lnTo>
                  <a:pt x="263601" y="2017750"/>
                </a:lnTo>
                <a:lnTo>
                  <a:pt x="263601" y="1898904"/>
                </a:lnTo>
                <a:close/>
              </a:path>
              <a:path w="264159" h="5085715">
                <a:moveTo>
                  <a:pt x="263601" y="1752600"/>
                </a:moveTo>
                <a:lnTo>
                  <a:pt x="146304" y="1752600"/>
                </a:lnTo>
                <a:lnTo>
                  <a:pt x="146304" y="1871446"/>
                </a:lnTo>
                <a:lnTo>
                  <a:pt x="263601" y="1871446"/>
                </a:lnTo>
                <a:lnTo>
                  <a:pt x="263601" y="1752600"/>
                </a:lnTo>
                <a:close/>
              </a:path>
              <a:path w="264159" h="5085715">
                <a:moveTo>
                  <a:pt x="263601" y="1607820"/>
                </a:moveTo>
                <a:lnTo>
                  <a:pt x="146304" y="1607820"/>
                </a:lnTo>
                <a:lnTo>
                  <a:pt x="146304" y="1725142"/>
                </a:lnTo>
                <a:lnTo>
                  <a:pt x="263601" y="1725142"/>
                </a:lnTo>
                <a:lnTo>
                  <a:pt x="263601" y="1607820"/>
                </a:lnTo>
                <a:close/>
              </a:path>
              <a:path w="264159" h="5085715">
                <a:moveTo>
                  <a:pt x="263601" y="1461490"/>
                </a:moveTo>
                <a:lnTo>
                  <a:pt x="146304" y="1461490"/>
                </a:lnTo>
                <a:lnTo>
                  <a:pt x="146304" y="1578838"/>
                </a:lnTo>
                <a:lnTo>
                  <a:pt x="263601" y="1578838"/>
                </a:lnTo>
                <a:lnTo>
                  <a:pt x="263601" y="1461490"/>
                </a:lnTo>
                <a:close/>
              </a:path>
              <a:path w="264159" h="5085715">
                <a:moveTo>
                  <a:pt x="263601" y="1315237"/>
                </a:moveTo>
                <a:lnTo>
                  <a:pt x="146304" y="1315237"/>
                </a:lnTo>
                <a:lnTo>
                  <a:pt x="146304" y="1432534"/>
                </a:lnTo>
                <a:lnTo>
                  <a:pt x="263601" y="1432534"/>
                </a:lnTo>
                <a:lnTo>
                  <a:pt x="263601" y="1315237"/>
                </a:lnTo>
                <a:close/>
              </a:path>
              <a:path w="264159" h="5085715">
                <a:moveTo>
                  <a:pt x="263601" y="1168882"/>
                </a:moveTo>
                <a:lnTo>
                  <a:pt x="146304" y="1168882"/>
                </a:lnTo>
                <a:lnTo>
                  <a:pt x="146304" y="1286230"/>
                </a:lnTo>
                <a:lnTo>
                  <a:pt x="263601" y="1286230"/>
                </a:lnTo>
                <a:lnTo>
                  <a:pt x="263601" y="1168882"/>
                </a:lnTo>
                <a:close/>
              </a:path>
              <a:path w="264159" h="5085715">
                <a:moveTo>
                  <a:pt x="263601" y="1022604"/>
                </a:moveTo>
                <a:lnTo>
                  <a:pt x="146304" y="1022604"/>
                </a:lnTo>
                <a:lnTo>
                  <a:pt x="146304" y="1139926"/>
                </a:lnTo>
                <a:lnTo>
                  <a:pt x="263601" y="1139926"/>
                </a:lnTo>
                <a:lnTo>
                  <a:pt x="263601" y="1022604"/>
                </a:lnTo>
                <a:close/>
              </a:path>
              <a:path w="264159" h="5085715">
                <a:moveTo>
                  <a:pt x="263601" y="876300"/>
                </a:moveTo>
                <a:lnTo>
                  <a:pt x="146304" y="876300"/>
                </a:lnTo>
                <a:lnTo>
                  <a:pt x="146304" y="993622"/>
                </a:lnTo>
                <a:lnTo>
                  <a:pt x="263601" y="993622"/>
                </a:lnTo>
                <a:lnTo>
                  <a:pt x="263601" y="876300"/>
                </a:lnTo>
                <a:close/>
              </a:path>
              <a:path w="264159" h="5085715">
                <a:moveTo>
                  <a:pt x="263601" y="729996"/>
                </a:moveTo>
                <a:lnTo>
                  <a:pt x="146304" y="729996"/>
                </a:lnTo>
                <a:lnTo>
                  <a:pt x="146304" y="848842"/>
                </a:lnTo>
                <a:lnTo>
                  <a:pt x="263601" y="848842"/>
                </a:lnTo>
                <a:lnTo>
                  <a:pt x="263601" y="729996"/>
                </a:lnTo>
                <a:close/>
              </a:path>
              <a:path w="264159" h="5085715">
                <a:moveTo>
                  <a:pt x="263601" y="583692"/>
                </a:moveTo>
                <a:lnTo>
                  <a:pt x="146304" y="583692"/>
                </a:lnTo>
                <a:lnTo>
                  <a:pt x="146304" y="702538"/>
                </a:lnTo>
                <a:lnTo>
                  <a:pt x="263601" y="702538"/>
                </a:lnTo>
                <a:lnTo>
                  <a:pt x="263601" y="583692"/>
                </a:lnTo>
                <a:close/>
              </a:path>
              <a:path w="264159" h="5085715">
                <a:moveTo>
                  <a:pt x="263601" y="437388"/>
                </a:moveTo>
                <a:lnTo>
                  <a:pt x="146304" y="437388"/>
                </a:lnTo>
                <a:lnTo>
                  <a:pt x="146304" y="556234"/>
                </a:lnTo>
                <a:lnTo>
                  <a:pt x="263601" y="556234"/>
                </a:lnTo>
                <a:lnTo>
                  <a:pt x="263601" y="437388"/>
                </a:lnTo>
                <a:close/>
              </a:path>
              <a:path w="264159" h="5085715">
                <a:moveTo>
                  <a:pt x="263601" y="292633"/>
                </a:moveTo>
                <a:lnTo>
                  <a:pt x="146304" y="292633"/>
                </a:lnTo>
                <a:lnTo>
                  <a:pt x="146304" y="409930"/>
                </a:lnTo>
                <a:lnTo>
                  <a:pt x="263601" y="409930"/>
                </a:lnTo>
                <a:lnTo>
                  <a:pt x="263601" y="292633"/>
                </a:lnTo>
                <a:close/>
              </a:path>
              <a:path w="264159" h="5085715">
                <a:moveTo>
                  <a:pt x="263601" y="146278"/>
                </a:moveTo>
                <a:lnTo>
                  <a:pt x="146304" y="146278"/>
                </a:lnTo>
                <a:lnTo>
                  <a:pt x="146304" y="263626"/>
                </a:lnTo>
                <a:lnTo>
                  <a:pt x="263601" y="263626"/>
                </a:lnTo>
                <a:lnTo>
                  <a:pt x="263601" y="146278"/>
                </a:lnTo>
                <a:close/>
              </a:path>
              <a:path w="264159" h="5085715">
                <a:moveTo>
                  <a:pt x="263601" y="0"/>
                </a:moveTo>
                <a:lnTo>
                  <a:pt x="146304" y="0"/>
                </a:lnTo>
                <a:lnTo>
                  <a:pt x="146304" y="117322"/>
                </a:lnTo>
                <a:lnTo>
                  <a:pt x="263601" y="117322"/>
                </a:lnTo>
                <a:lnTo>
                  <a:pt x="263601" y="0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121396" y="28981"/>
            <a:ext cx="847725" cy="5085715"/>
          </a:xfrm>
          <a:custGeom>
            <a:avLst/>
            <a:gdLst/>
            <a:ahLst/>
            <a:cxnLst/>
            <a:rect l="l" t="t" r="r" b="b"/>
            <a:pathLst>
              <a:path w="847725" h="5085715">
                <a:moveTo>
                  <a:pt x="117322" y="2630449"/>
                </a:moveTo>
                <a:lnTo>
                  <a:pt x="0" y="2630449"/>
                </a:lnTo>
                <a:lnTo>
                  <a:pt x="0" y="2747746"/>
                </a:lnTo>
                <a:lnTo>
                  <a:pt x="117322" y="2747746"/>
                </a:lnTo>
                <a:lnTo>
                  <a:pt x="117322" y="2630449"/>
                </a:lnTo>
                <a:close/>
              </a:path>
              <a:path w="847725" h="5085715">
                <a:moveTo>
                  <a:pt x="117322" y="146278"/>
                </a:moveTo>
                <a:lnTo>
                  <a:pt x="0" y="146278"/>
                </a:lnTo>
                <a:lnTo>
                  <a:pt x="0" y="263626"/>
                </a:lnTo>
                <a:lnTo>
                  <a:pt x="117322" y="263626"/>
                </a:lnTo>
                <a:lnTo>
                  <a:pt x="117322" y="146278"/>
                </a:lnTo>
                <a:close/>
              </a:path>
              <a:path w="847725" h="5085715">
                <a:moveTo>
                  <a:pt x="263626" y="583692"/>
                </a:moveTo>
                <a:lnTo>
                  <a:pt x="146304" y="583692"/>
                </a:lnTo>
                <a:lnTo>
                  <a:pt x="146304" y="702538"/>
                </a:lnTo>
                <a:lnTo>
                  <a:pt x="263626" y="702538"/>
                </a:lnTo>
                <a:lnTo>
                  <a:pt x="263626" y="583692"/>
                </a:lnTo>
                <a:close/>
              </a:path>
              <a:path w="847725" h="5085715">
                <a:moveTo>
                  <a:pt x="409917" y="4529328"/>
                </a:moveTo>
                <a:lnTo>
                  <a:pt x="291084" y="4529328"/>
                </a:lnTo>
                <a:lnTo>
                  <a:pt x="291084" y="4648174"/>
                </a:lnTo>
                <a:lnTo>
                  <a:pt x="409917" y="4648174"/>
                </a:lnTo>
                <a:lnTo>
                  <a:pt x="409917" y="4529328"/>
                </a:lnTo>
                <a:close/>
              </a:path>
              <a:path w="847725" h="5085715">
                <a:moveTo>
                  <a:pt x="409917" y="3360420"/>
                </a:moveTo>
                <a:lnTo>
                  <a:pt x="291084" y="3360420"/>
                </a:lnTo>
                <a:lnTo>
                  <a:pt x="291084" y="3479279"/>
                </a:lnTo>
                <a:lnTo>
                  <a:pt x="409917" y="3479279"/>
                </a:lnTo>
                <a:lnTo>
                  <a:pt x="409917" y="3360420"/>
                </a:lnTo>
                <a:close/>
              </a:path>
              <a:path w="847725" h="5085715">
                <a:moveTo>
                  <a:pt x="409917" y="2484094"/>
                </a:moveTo>
                <a:lnTo>
                  <a:pt x="291084" y="2484094"/>
                </a:lnTo>
                <a:lnTo>
                  <a:pt x="291084" y="2601442"/>
                </a:lnTo>
                <a:lnTo>
                  <a:pt x="409917" y="2601442"/>
                </a:lnTo>
                <a:lnTo>
                  <a:pt x="409917" y="2484094"/>
                </a:lnTo>
                <a:close/>
              </a:path>
              <a:path w="847725" h="5085715">
                <a:moveTo>
                  <a:pt x="556234" y="4968240"/>
                </a:moveTo>
                <a:lnTo>
                  <a:pt x="437388" y="4968240"/>
                </a:lnTo>
                <a:lnTo>
                  <a:pt x="437388" y="5085562"/>
                </a:lnTo>
                <a:lnTo>
                  <a:pt x="556234" y="5085562"/>
                </a:lnTo>
                <a:lnTo>
                  <a:pt x="556234" y="4968240"/>
                </a:lnTo>
                <a:close/>
              </a:path>
              <a:path w="847725" h="5085715">
                <a:moveTo>
                  <a:pt x="556234" y="4382998"/>
                </a:moveTo>
                <a:lnTo>
                  <a:pt x="437388" y="4382998"/>
                </a:lnTo>
                <a:lnTo>
                  <a:pt x="437388" y="4501845"/>
                </a:lnTo>
                <a:lnTo>
                  <a:pt x="556234" y="4501845"/>
                </a:lnTo>
                <a:lnTo>
                  <a:pt x="556234" y="4382998"/>
                </a:lnTo>
                <a:close/>
              </a:path>
              <a:path w="847725" h="5085715">
                <a:moveTo>
                  <a:pt x="556234" y="4091914"/>
                </a:moveTo>
                <a:lnTo>
                  <a:pt x="437388" y="4091914"/>
                </a:lnTo>
                <a:lnTo>
                  <a:pt x="437388" y="4209237"/>
                </a:lnTo>
                <a:lnTo>
                  <a:pt x="556234" y="4209237"/>
                </a:lnTo>
                <a:lnTo>
                  <a:pt x="556234" y="4091914"/>
                </a:lnTo>
                <a:close/>
              </a:path>
              <a:path w="847725" h="5085715">
                <a:moveTo>
                  <a:pt x="556234" y="3799319"/>
                </a:moveTo>
                <a:lnTo>
                  <a:pt x="437388" y="3799319"/>
                </a:lnTo>
                <a:lnTo>
                  <a:pt x="437388" y="3916654"/>
                </a:lnTo>
                <a:lnTo>
                  <a:pt x="556234" y="3916654"/>
                </a:lnTo>
                <a:lnTo>
                  <a:pt x="556234" y="3799319"/>
                </a:lnTo>
                <a:close/>
              </a:path>
              <a:path w="847725" h="5085715">
                <a:moveTo>
                  <a:pt x="556234" y="3360420"/>
                </a:moveTo>
                <a:lnTo>
                  <a:pt x="437388" y="3360420"/>
                </a:lnTo>
                <a:lnTo>
                  <a:pt x="437388" y="3479279"/>
                </a:lnTo>
                <a:lnTo>
                  <a:pt x="556234" y="3479279"/>
                </a:lnTo>
                <a:lnTo>
                  <a:pt x="556234" y="3360420"/>
                </a:lnTo>
                <a:close/>
              </a:path>
              <a:path w="847725" h="5085715">
                <a:moveTo>
                  <a:pt x="556234" y="2776728"/>
                </a:moveTo>
                <a:lnTo>
                  <a:pt x="437388" y="2776728"/>
                </a:lnTo>
                <a:lnTo>
                  <a:pt x="437388" y="2894050"/>
                </a:lnTo>
                <a:lnTo>
                  <a:pt x="556234" y="2894050"/>
                </a:lnTo>
                <a:lnTo>
                  <a:pt x="556234" y="2776728"/>
                </a:lnTo>
                <a:close/>
              </a:path>
              <a:path w="847725" h="5085715">
                <a:moveTo>
                  <a:pt x="556234" y="2630449"/>
                </a:moveTo>
                <a:lnTo>
                  <a:pt x="437388" y="2630449"/>
                </a:lnTo>
                <a:lnTo>
                  <a:pt x="437388" y="2747746"/>
                </a:lnTo>
                <a:lnTo>
                  <a:pt x="556234" y="2747746"/>
                </a:lnTo>
                <a:lnTo>
                  <a:pt x="556234" y="2630449"/>
                </a:lnTo>
                <a:close/>
              </a:path>
              <a:path w="847725" h="5085715">
                <a:moveTo>
                  <a:pt x="556234" y="1607820"/>
                </a:moveTo>
                <a:lnTo>
                  <a:pt x="437388" y="1607820"/>
                </a:lnTo>
                <a:lnTo>
                  <a:pt x="437388" y="1725142"/>
                </a:lnTo>
                <a:lnTo>
                  <a:pt x="556234" y="1725142"/>
                </a:lnTo>
                <a:lnTo>
                  <a:pt x="556234" y="1607820"/>
                </a:lnTo>
                <a:close/>
              </a:path>
              <a:path w="847725" h="5085715">
                <a:moveTo>
                  <a:pt x="556234" y="1168882"/>
                </a:moveTo>
                <a:lnTo>
                  <a:pt x="437388" y="1168882"/>
                </a:lnTo>
                <a:lnTo>
                  <a:pt x="437388" y="1286230"/>
                </a:lnTo>
                <a:lnTo>
                  <a:pt x="556234" y="1286230"/>
                </a:lnTo>
                <a:lnTo>
                  <a:pt x="556234" y="1168882"/>
                </a:lnTo>
                <a:close/>
              </a:path>
              <a:path w="847725" h="5085715">
                <a:moveTo>
                  <a:pt x="556234" y="437388"/>
                </a:moveTo>
                <a:lnTo>
                  <a:pt x="437388" y="437388"/>
                </a:lnTo>
                <a:lnTo>
                  <a:pt x="437388" y="556234"/>
                </a:lnTo>
                <a:lnTo>
                  <a:pt x="556234" y="556234"/>
                </a:lnTo>
                <a:lnTo>
                  <a:pt x="556234" y="437388"/>
                </a:lnTo>
                <a:close/>
              </a:path>
              <a:path w="847725" h="5085715">
                <a:moveTo>
                  <a:pt x="556234" y="0"/>
                </a:moveTo>
                <a:lnTo>
                  <a:pt x="437388" y="0"/>
                </a:lnTo>
                <a:lnTo>
                  <a:pt x="437388" y="117322"/>
                </a:lnTo>
                <a:lnTo>
                  <a:pt x="556234" y="117322"/>
                </a:lnTo>
                <a:lnTo>
                  <a:pt x="556234" y="0"/>
                </a:lnTo>
                <a:close/>
              </a:path>
              <a:path w="847725" h="5085715">
                <a:moveTo>
                  <a:pt x="702538" y="4968240"/>
                </a:moveTo>
                <a:lnTo>
                  <a:pt x="583692" y="4968240"/>
                </a:lnTo>
                <a:lnTo>
                  <a:pt x="583692" y="5085562"/>
                </a:lnTo>
                <a:lnTo>
                  <a:pt x="702538" y="5085562"/>
                </a:lnTo>
                <a:lnTo>
                  <a:pt x="702538" y="4968240"/>
                </a:lnTo>
                <a:close/>
              </a:path>
              <a:path w="847725" h="5085715">
                <a:moveTo>
                  <a:pt x="702538" y="4675632"/>
                </a:moveTo>
                <a:lnTo>
                  <a:pt x="583692" y="4675632"/>
                </a:lnTo>
                <a:lnTo>
                  <a:pt x="583692" y="4794453"/>
                </a:lnTo>
                <a:lnTo>
                  <a:pt x="702538" y="4794453"/>
                </a:lnTo>
                <a:lnTo>
                  <a:pt x="702538" y="4675632"/>
                </a:lnTo>
                <a:close/>
              </a:path>
              <a:path w="847725" h="5085715">
                <a:moveTo>
                  <a:pt x="702538" y="4529328"/>
                </a:moveTo>
                <a:lnTo>
                  <a:pt x="583692" y="4529328"/>
                </a:lnTo>
                <a:lnTo>
                  <a:pt x="583692" y="4648174"/>
                </a:lnTo>
                <a:lnTo>
                  <a:pt x="702538" y="4648174"/>
                </a:lnTo>
                <a:lnTo>
                  <a:pt x="702538" y="4529328"/>
                </a:lnTo>
                <a:close/>
              </a:path>
              <a:path w="847725" h="5085715">
                <a:moveTo>
                  <a:pt x="702538" y="4382998"/>
                </a:moveTo>
                <a:lnTo>
                  <a:pt x="583692" y="4382998"/>
                </a:lnTo>
                <a:lnTo>
                  <a:pt x="583692" y="4501845"/>
                </a:lnTo>
                <a:lnTo>
                  <a:pt x="702538" y="4501845"/>
                </a:lnTo>
                <a:lnTo>
                  <a:pt x="702538" y="4382998"/>
                </a:lnTo>
                <a:close/>
              </a:path>
              <a:path w="847725" h="5085715">
                <a:moveTo>
                  <a:pt x="702538" y="4238244"/>
                </a:moveTo>
                <a:lnTo>
                  <a:pt x="583692" y="4238244"/>
                </a:lnTo>
                <a:lnTo>
                  <a:pt x="583692" y="4355566"/>
                </a:lnTo>
                <a:lnTo>
                  <a:pt x="702538" y="4355566"/>
                </a:lnTo>
                <a:lnTo>
                  <a:pt x="702538" y="4238244"/>
                </a:lnTo>
                <a:close/>
              </a:path>
              <a:path w="847725" h="5085715">
                <a:moveTo>
                  <a:pt x="702538" y="4091914"/>
                </a:moveTo>
                <a:lnTo>
                  <a:pt x="583692" y="4091914"/>
                </a:lnTo>
                <a:lnTo>
                  <a:pt x="583692" y="4209237"/>
                </a:lnTo>
                <a:lnTo>
                  <a:pt x="702538" y="4209237"/>
                </a:lnTo>
                <a:lnTo>
                  <a:pt x="702538" y="4091914"/>
                </a:lnTo>
                <a:close/>
              </a:path>
              <a:path w="847725" h="5085715">
                <a:moveTo>
                  <a:pt x="702538" y="3945636"/>
                </a:moveTo>
                <a:lnTo>
                  <a:pt x="583692" y="3945636"/>
                </a:lnTo>
                <a:lnTo>
                  <a:pt x="583692" y="4062958"/>
                </a:lnTo>
                <a:lnTo>
                  <a:pt x="702538" y="4062958"/>
                </a:lnTo>
                <a:lnTo>
                  <a:pt x="702538" y="3945636"/>
                </a:lnTo>
                <a:close/>
              </a:path>
              <a:path w="847725" h="5085715">
                <a:moveTo>
                  <a:pt x="702538" y="3799319"/>
                </a:moveTo>
                <a:lnTo>
                  <a:pt x="583692" y="3799319"/>
                </a:lnTo>
                <a:lnTo>
                  <a:pt x="583692" y="3916654"/>
                </a:lnTo>
                <a:lnTo>
                  <a:pt x="702538" y="3916654"/>
                </a:lnTo>
                <a:lnTo>
                  <a:pt x="702538" y="3799319"/>
                </a:lnTo>
                <a:close/>
              </a:path>
              <a:path w="847725" h="5085715">
                <a:moveTo>
                  <a:pt x="702538" y="3653053"/>
                </a:moveTo>
                <a:lnTo>
                  <a:pt x="583692" y="3653053"/>
                </a:lnTo>
                <a:lnTo>
                  <a:pt x="583692" y="3770350"/>
                </a:lnTo>
                <a:lnTo>
                  <a:pt x="702538" y="3770350"/>
                </a:lnTo>
                <a:lnTo>
                  <a:pt x="702538" y="3653053"/>
                </a:lnTo>
                <a:close/>
              </a:path>
              <a:path w="847725" h="5085715">
                <a:moveTo>
                  <a:pt x="702538" y="3506698"/>
                </a:moveTo>
                <a:lnTo>
                  <a:pt x="583692" y="3506698"/>
                </a:lnTo>
                <a:lnTo>
                  <a:pt x="583692" y="3624046"/>
                </a:lnTo>
                <a:lnTo>
                  <a:pt x="702538" y="3624046"/>
                </a:lnTo>
                <a:lnTo>
                  <a:pt x="702538" y="3506698"/>
                </a:lnTo>
                <a:close/>
              </a:path>
              <a:path w="847725" h="5085715">
                <a:moveTo>
                  <a:pt x="702538" y="3360420"/>
                </a:moveTo>
                <a:lnTo>
                  <a:pt x="583692" y="3360420"/>
                </a:lnTo>
                <a:lnTo>
                  <a:pt x="583692" y="3479279"/>
                </a:lnTo>
                <a:lnTo>
                  <a:pt x="702538" y="3479279"/>
                </a:lnTo>
                <a:lnTo>
                  <a:pt x="702538" y="3360420"/>
                </a:lnTo>
                <a:close/>
              </a:path>
              <a:path w="847725" h="5085715">
                <a:moveTo>
                  <a:pt x="702538" y="3214116"/>
                </a:moveTo>
                <a:lnTo>
                  <a:pt x="583692" y="3214116"/>
                </a:lnTo>
                <a:lnTo>
                  <a:pt x="583692" y="3332962"/>
                </a:lnTo>
                <a:lnTo>
                  <a:pt x="702538" y="3332962"/>
                </a:lnTo>
                <a:lnTo>
                  <a:pt x="702538" y="3214116"/>
                </a:lnTo>
                <a:close/>
              </a:path>
              <a:path w="847725" h="5085715">
                <a:moveTo>
                  <a:pt x="702538" y="3067812"/>
                </a:moveTo>
                <a:lnTo>
                  <a:pt x="583692" y="3067812"/>
                </a:lnTo>
                <a:lnTo>
                  <a:pt x="583692" y="3186658"/>
                </a:lnTo>
                <a:lnTo>
                  <a:pt x="702538" y="3186658"/>
                </a:lnTo>
                <a:lnTo>
                  <a:pt x="702538" y="3067812"/>
                </a:lnTo>
                <a:close/>
              </a:path>
              <a:path w="847725" h="5085715">
                <a:moveTo>
                  <a:pt x="702538" y="2776728"/>
                </a:moveTo>
                <a:lnTo>
                  <a:pt x="583692" y="2776728"/>
                </a:lnTo>
                <a:lnTo>
                  <a:pt x="583692" y="2894050"/>
                </a:lnTo>
                <a:lnTo>
                  <a:pt x="702538" y="2894050"/>
                </a:lnTo>
                <a:lnTo>
                  <a:pt x="702538" y="2776728"/>
                </a:lnTo>
                <a:close/>
              </a:path>
              <a:path w="847725" h="5085715">
                <a:moveTo>
                  <a:pt x="702538" y="2630449"/>
                </a:moveTo>
                <a:lnTo>
                  <a:pt x="583692" y="2630449"/>
                </a:lnTo>
                <a:lnTo>
                  <a:pt x="583692" y="2747746"/>
                </a:lnTo>
                <a:lnTo>
                  <a:pt x="702538" y="2747746"/>
                </a:lnTo>
                <a:lnTo>
                  <a:pt x="702538" y="2630449"/>
                </a:lnTo>
                <a:close/>
              </a:path>
              <a:path w="847725" h="5085715">
                <a:moveTo>
                  <a:pt x="702538" y="2337841"/>
                </a:moveTo>
                <a:lnTo>
                  <a:pt x="583692" y="2337841"/>
                </a:lnTo>
                <a:lnTo>
                  <a:pt x="583692" y="2455138"/>
                </a:lnTo>
                <a:lnTo>
                  <a:pt x="702538" y="2455138"/>
                </a:lnTo>
                <a:lnTo>
                  <a:pt x="702538" y="2337841"/>
                </a:lnTo>
                <a:close/>
              </a:path>
              <a:path w="847725" h="5085715">
                <a:moveTo>
                  <a:pt x="702538" y="2191512"/>
                </a:moveTo>
                <a:lnTo>
                  <a:pt x="583692" y="2191512"/>
                </a:lnTo>
                <a:lnTo>
                  <a:pt x="583692" y="2308834"/>
                </a:lnTo>
                <a:lnTo>
                  <a:pt x="702538" y="2308834"/>
                </a:lnTo>
                <a:lnTo>
                  <a:pt x="702538" y="2191512"/>
                </a:lnTo>
                <a:close/>
              </a:path>
              <a:path w="847725" h="5085715">
                <a:moveTo>
                  <a:pt x="702538" y="2045208"/>
                </a:moveTo>
                <a:lnTo>
                  <a:pt x="583692" y="2045208"/>
                </a:lnTo>
                <a:lnTo>
                  <a:pt x="583692" y="2164054"/>
                </a:lnTo>
                <a:lnTo>
                  <a:pt x="702538" y="2164054"/>
                </a:lnTo>
                <a:lnTo>
                  <a:pt x="702538" y="2045208"/>
                </a:lnTo>
                <a:close/>
              </a:path>
              <a:path w="847725" h="5085715">
                <a:moveTo>
                  <a:pt x="702538" y="1898904"/>
                </a:moveTo>
                <a:lnTo>
                  <a:pt x="583692" y="1898904"/>
                </a:lnTo>
                <a:lnTo>
                  <a:pt x="583692" y="2017750"/>
                </a:lnTo>
                <a:lnTo>
                  <a:pt x="702538" y="2017750"/>
                </a:lnTo>
                <a:lnTo>
                  <a:pt x="702538" y="1898904"/>
                </a:lnTo>
                <a:close/>
              </a:path>
              <a:path w="847725" h="5085715">
                <a:moveTo>
                  <a:pt x="702538" y="1752600"/>
                </a:moveTo>
                <a:lnTo>
                  <a:pt x="583692" y="1752600"/>
                </a:lnTo>
                <a:lnTo>
                  <a:pt x="583692" y="1871446"/>
                </a:lnTo>
                <a:lnTo>
                  <a:pt x="702538" y="1871446"/>
                </a:lnTo>
                <a:lnTo>
                  <a:pt x="702538" y="1752600"/>
                </a:lnTo>
                <a:close/>
              </a:path>
              <a:path w="847725" h="5085715">
                <a:moveTo>
                  <a:pt x="702538" y="1607820"/>
                </a:moveTo>
                <a:lnTo>
                  <a:pt x="583692" y="1607820"/>
                </a:lnTo>
                <a:lnTo>
                  <a:pt x="583692" y="1725142"/>
                </a:lnTo>
                <a:lnTo>
                  <a:pt x="702538" y="1725142"/>
                </a:lnTo>
                <a:lnTo>
                  <a:pt x="702538" y="1607820"/>
                </a:lnTo>
                <a:close/>
              </a:path>
              <a:path w="847725" h="5085715">
                <a:moveTo>
                  <a:pt x="702538" y="1461490"/>
                </a:moveTo>
                <a:lnTo>
                  <a:pt x="583692" y="1461490"/>
                </a:lnTo>
                <a:lnTo>
                  <a:pt x="583692" y="1578838"/>
                </a:lnTo>
                <a:lnTo>
                  <a:pt x="702538" y="1578838"/>
                </a:lnTo>
                <a:lnTo>
                  <a:pt x="702538" y="1461490"/>
                </a:lnTo>
                <a:close/>
              </a:path>
              <a:path w="847725" h="5085715">
                <a:moveTo>
                  <a:pt x="702538" y="1315237"/>
                </a:moveTo>
                <a:lnTo>
                  <a:pt x="583692" y="1315237"/>
                </a:lnTo>
                <a:lnTo>
                  <a:pt x="583692" y="1432534"/>
                </a:lnTo>
                <a:lnTo>
                  <a:pt x="702538" y="1432534"/>
                </a:lnTo>
                <a:lnTo>
                  <a:pt x="702538" y="1315237"/>
                </a:lnTo>
                <a:close/>
              </a:path>
              <a:path w="847725" h="5085715">
                <a:moveTo>
                  <a:pt x="702538" y="1022604"/>
                </a:moveTo>
                <a:lnTo>
                  <a:pt x="583692" y="1022604"/>
                </a:lnTo>
                <a:lnTo>
                  <a:pt x="583692" y="1139926"/>
                </a:lnTo>
                <a:lnTo>
                  <a:pt x="702538" y="1139926"/>
                </a:lnTo>
                <a:lnTo>
                  <a:pt x="702538" y="1022604"/>
                </a:lnTo>
                <a:close/>
              </a:path>
              <a:path w="847725" h="5085715">
                <a:moveTo>
                  <a:pt x="702538" y="876300"/>
                </a:moveTo>
                <a:lnTo>
                  <a:pt x="583692" y="876300"/>
                </a:lnTo>
                <a:lnTo>
                  <a:pt x="583692" y="993622"/>
                </a:lnTo>
                <a:lnTo>
                  <a:pt x="702538" y="993622"/>
                </a:lnTo>
                <a:lnTo>
                  <a:pt x="702538" y="876300"/>
                </a:lnTo>
                <a:close/>
              </a:path>
              <a:path w="847725" h="5085715">
                <a:moveTo>
                  <a:pt x="702538" y="729996"/>
                </a:moveTo>
                <a:lnTo>
                  <a:pt x="583692" y="729996"/>
                </a:lnTo>
                <a:lnTo>
                  <a:pt x="583692" y="848842"/>
                </a:lnTo>
                <a:lnTo>
                  <a:pt x="702538" y="848842"/>
                </a:lnTo>
                <a:lnTo>
                  <a:pt x="702538" y="729996"/>
                </a:lnTo>
                <a:close/>
              </a:path>
              <a:path w="847725" h="5085715">
                <a:moveTo>
                  <a:pt x="702538" y="583692"/>
                </a:moveTo>
                <a:lnTo>
                  <a:pt x="583692" y="583692"/>
                </a:lnTo>
                <a:lnTo>
                  <a:pt x="583692" y="702538"/>
                </a:lnTo>
                <a:lnTo>
                  <a:pt x="702538" y="702538"/>
                </a:lnTo>
                <a:lnTo>
                  <a:pt x="702538" y="583692"/>
                </a:lnTo>
                <a:close/>
              </a:path>
              <a:path w="847725" h="5085715">
                <a:moveTo>
                  <a:pt x="702538" y="437388"/>
                </a:moveTo>
                <a:lnTo>
                  <a:pt x="583692" y="437388"/>
                </a:lnTo>
                <a:lnTo>
                  <a:pt x="583692" y="556234"/>
                </a:lnTo>
                <a:lnTo>
                  <a:pt x="702538" y="556234"/>
                </a:lnTo>
                <a:lnTo>
                  <a:pt x="702538" y="437388"/>
                </a:lnTo>
                <a:close/>
              </a:path>
              <a:path w="847725" h="5085715">
                <a:moveTo>
                  <a:pt x="702538" y="292633"/>
                </a:moveTo>
                <a:lnTo>
                  <a:pt x="583692" y="292633"/>
                </a:lnTo>
                <a:lnTo>
                  <a:pt x="583692" y="409930"/>
                </a:lnTo>
                <a:lnTo>
                  <a:pt x="702538" y="409930"/>
                </a:lnTo>
                <a:lnTo>
                  <a:pt x="702538" y="292633"/>
                </a:lnTo>
                <a:close/>
              </a:path>
              <a:path w="847725" h="5085715">
                <a:moveTo>
                  <a:pt x="702538" y="146278"/>
                </a:moveTo>
                <a:lnTo>
                  <a:pt x="583692" y="146278"/>
                </a:lnTo>
                <a:lnTo>
                  <a:pt x="583692" y="263626"/>
                </a:lnTo>
                <a:lnTo>
                  <a:pt x="702538" y="263626"/>
                </a:lnTo>
                <a:lnTo>
                  <a:pt x="702538" y="146278"/>
                </a:lnTo>
                <a:close/>
              </a:path>
              <a:path w="847725" h="5085715">
                <a:moveTo>
                  <a:pt x="702538" y="0"/>
                </a:moveTo>
                <a:lnTo>
                  <a:pt x="583692" y="0"/>
                </a:lnTo>
                <a:lnTo>
                  <a:pt x="583692" y="117322"/>
                </a:lnTo>
                <a:lnTo>
                  <a:pt x="702538" y="117322"/>
                </a:lnTo>
                <a:lnTo>
                  <a:pt x="702538" y="0"/>
                </a:lnTo>
                <a:close/>
              </a:path>
              <a:path w="847725" h="5085715">
                <a:moveTo>
                  <a:pt x="847344" y="4821910"/>
                </a:moveTo>
                <a:lnTo>
                  <a:pt x="729996" y="4821910"/>
                </a:lnTo>
                <a:lnTo>
                  <a:pt x="729996" y="4939258"/>
                </a:lnTo>
                <a:lnTo>
                  <a:pt x="847344" y="4939258"/>
                </a:lnTo>
                <a:lnTo>
                  <a:pt x="847344" y="4821910"/>
                </a:lnTo>
                <a:close/>
              </a:path>
              <a:path w="847725" h="5085715">
                <a:moveTo>
                  <a:pt x="847344" y="4529328"/>
                </a:moveTo>
                <a:lnTo>
                  <a:pt x="729996" y="4529328"/>
                </a:lnTo>
                <a:lnTo>
                  <a:pt x="729996" y="4648174"/>
                </a:lnTo>
                <a:lnTo>
                  <a:pt x="847344" y="4648174"/>
                </a:lnTo>
                <a:lnTo>
                  <a:pt x="847344" y="4529328"/>
                </a:lnTo>
                <a:close/>
              </a:path>
              <a:path w="847725" h="5085715">
                <a:moveTo>
                  <a:pt x="847344" y="4382998"/>
                </a:moveTo>
                <a:lnTo>
                  <a:pt x="729996" y="4382998"/>
                </a:lnTo>
                <a:lnTo>
                  <a:pt x="729996" y="4501845"/>
                </a:lnTo>
                <a:lnTo>
                  <a:pt x="847344" y="4501845"/>
                </a:lnTo>
                <a:lnTo>
                  <a:pt x="847344" y="4382998"/>
                </a:lnTo>
                <a:close/>
              </a:path>
              <a:path w="847725" h="5085715">
                <a:moveTo>
                  <a:pt x="847344" y="3945636"/>
                </a:moveTo>
                <a:lnTo>
                  <a:pt x="729996" y="3945636"/>
                </a:lnTo>
                <a:lnTo>
                  <a:pt x="729996" y="4062958"/>
                </a:lnTo>
                <a:lnTo>
                  <a:pt x="847344" y="4062958"/>
                </a:lnTo>
                <a:lnTo>
                  <a:pt x="847344" y="3945636"/>
                </a:lnTo>
                <a:close/>
              </a:path>
              <a:path w="847725" h="5085715">
                <a:moveTo>
                  <a:pt x="847344" y="3506698"/>
                </a:moveTo>
                <a:lnTo>
                  <a:pt x="729996" y="3506698"/>
                </a:lnTo>
                <a:lnTo>
                  <a:pt x="729996" y="3624046"/>
                </a:lnTo>
                <a:lnTo>
                  <a:pt x="847344" y="3624046"/>
                </a:lnTo>
                <a:lnTo>
                  <a:pt x="847344" y="3506698"/>
                </a:lnTo>
                <a:close/>
              </a:path>
              <a:path w="847725" h="5085715">
                <a:moveTo>
                  <a:pt x="847344" y="3360420"/>
                </a:moveTo>
                <a:lnTo>
                  <a:pt x="729996" y="3360420"/>
                </a:lnTo>
                <a:lnTo>
                  <a:pt x="729996" y="3479279"/>
                </a:lnTo>
                <a:lnTo>
                  <a:pt x="847344" y="3479279"/>
                </a:lnTo>
                <a:lnTo>
                  <a:pt x="847344" y="3360420"/>
                </a:lnTo>
                <a:close/>
              </a:path>
              <a:path w="847725" h="5085715">
                <a:moveTo>
                  <a:pt x="847344" y="3214116"/>
                </a:moveTo>
                <a:lnTo>
                  <a:pt x="729996" y="3214116"/>
                </a:lnTo>
                <a:lnTo>
                  <a:pt x="729996" y="3332962"/>
                </a:lnTo>
                <a:lnTo>
                  <a:pt x="847344" y="3332962"/>
                </a:lnTo>
                <a:lnTo>
                  <a:pt x="847344" y="3214116"/>
                </a:lnTo>
                <a:close/>
              </a:path>
              <a:path w="847725" h="5085715">
                <a:moveTo>
                  <a:pt x="847344" y="2484094"/>
                </a:moveTo>
                <a:lnTo>
                  <a:pt x="729996" y="2484094"/>
                </a:lnTo>
                <a:lnTo>
                  <a:pt x="729996" y="2601442"/>
                </a:lnTo>
                <a:lnTo>
                  <a:pt x="847344" y="2601442"/>
                </a:lnTo>
                <a:lnTo>
                  <a:pt x="847344" y="2484094"/>
                </a:lnTo>
                <a:close/>
              </a:path>
              <a:path w="847725" h="5085715">
                <a:moveTo>
                  <a:pt x="847344" y="2191512"/>
                </a:moveTo>
                <a:lnTo>
                  <a:pt x="729996" y="2191512"/>
                </a:lnTo>
                <a:lnTo>
                  <a:pt x="729996" y="2308834"/>
                </a:lnTo>
                <a:lnTo>
                  <a:pt x="847344" y="2308834"/>
                </a:lnTo>
                <a:lnTo>
                  <a:pt x="847344" y="2191512"/>
                </a:lnTo>
                <a:close/>
              </a:path>
              <a:path w="847725" h="5085715">
                <a:moveTo>
                  <a:pt x="847344" y="1752600"/>
                </a:moveTo>
                <a:lnTo>
                  <a:pt x="729996" y="1752600"/>
                </a:lnTo>
                <a:lnTo>
                  <a:pt x="729996" y="1871446"/>
                </a:lnTo>
                <a:lnTo>
                  <a:pt x="847344" y="1871446"/>
                </a:lnTo>
                <a:lnTo>
                  <a:pt x="847344" y="1752600"/>
                </a:lnTo>
                <a:close/>
              </a:path>
              <a:path w="847725" h="5085715">
                <a:moveTo>
                  <a:pt x="847344" y="1022604"/>
                </a:moveTo>
                <a:lnTo>
                  <a:pt x="729996" y="1022604"/>
                </a:lnTo>
                <a:lnTo>
                  <a:pt x="729996" y="1139926"/>
                </a:lnTo>
                <a:lnTo>
                  <a:pt x="847344" y="1139926"/>
                </a:lnTo>
                <a:lnTo>
                  <a:pt x="847344" y="1022604"/>
                </a:lnTo>
                <a:close/>
              </a:path>
              <a:path w="847725" h="5085715">
                <a:moveTo>
                  <a:pt x="847344" y="876300"/>
                </a:moveTo>
                <a:lnTo>
                  <a:pt x="729996" y="876300"/>
                </a:lnTo>
                <a:lnTo>
                  <a:pt x="729996" y="993622"/>
                </a:lnTo>
                <a:lnTo>
                  <a:pt x="847344" y="993622"/>
                </a:lnTo>
                <a:lnTo>
                  <a:pt x="847344" y="876300"/>
                </a:lnTo>
                <a:close/>
              </a:path>
              <a:path w="847725" h="5085715">
                <a:moveTo>
                  <a:pt x="847344" y="437388"/>
                </a:moveTo>
                <a:lnTo>
                  <a:pt x="729996" y="437388"/>
                </a:lnTo>
                <a:lnTo>
                  <a:pt x="729996" y="556234"/>
                </a:lnTo>
                <a:lnTo>
                  <a:pt x="847344" y="556234"/>
                </a:lnTo>
                <a:lnTo>
                  <a:pt x="847344" y="437388"/>
                </a:lnTo>
                <a:close/>
              </a:path>
            </a:pathLst>
          </a:custGeom>
          <a:solidFill>
            <a:srgbClr val="0A8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121396" y="28981"/>
            <a:ext cx="556260" cy="4939665"/>
          </a:xfrm>
          <a:custGeom>
            <a:avLst/>
            <a:gdLst/>
            <a:ahLst/>
            <a:cxnLst/>
            <a:rect l="l" t="t" r="r" b="b"/>
            <a:pathLst>
              <a:path w="556259" h="4939665">
                <a:moveTo>
                  <a:pt x="117322" y="4675632"/>
                </a:moveTo>
                <a:lnTo>
                  <a:pt x="0" y="4675632"/>
                </a:lnTo>
                <a:lnTo>
                  <a:pt x="0" y="4794453"/>
                </a:lnTo>
                <a:lnTo>
                  <a:pt x="117322" y="4794453"/>
                </a:lnTo>
                <a:lnTo>
                  <a:pt x="117322" y="4675632"/>
                </a:lnTo>
                <a:close/>
              </a:path>
              <a:path w="556259" h="4939665">
                <a:moveTo>
                  <a:pt x="117322" y="4238244"/>
                </a:moveTo>
                <a:lnTo>
                  <a:pt x="0" y="4238244"/>
                </a:lnTo>
                <a:lnTo>
                  <a:pt x="0" y="4355566"/>
                </a:lnTo>
                <a:lnTo>
                  <a:pt x="117322" y="4355566"/>
                </a:lnTo>
                <a:lnTo>
                  <a:pt x="117322" y="4238244"/>
                </a:lnTo>
                <a:close/>
              </a:path>
              <a:path w="556259" h="4939665">
                <a:moveTo>
                  <a:pt x="117322" y="4091914"/>
                </a:moveTo>
                <a:lnTo>
                  <a:pt x="0" y="4091914"/>
                </a:lnTo>
                <a:lnTo>
                  <a:pt x="0" y="4209237"/>
                </a:lnTo>
                <a:lnTo>
                  <a:pt x="117322" y="4209237"/>
                </a:lnTo>
                <a:lnTo>
                  <a:pt x="117322" y="4091914"/>
                </a:lnTo>
                <a:close/>
              </a:path>
              <a:path w="556259" h="4939665">
                <a:moveTo>
                  <a:pt x="117322" y="3945636"/>
                </a:moveTo>
                <a:lnTo>
                  <a:pt x="0" y="3945636"/>
                </a:lnTo>
                <a:lnTo>
                  <a:pt x="0" y="4062958"/>
                </a:lnTo>
                <a:lnTo>
                  <a:pt x="117322" y="4062958"/>
                </a:lnTo>
                <a:lnTo>
                  <a:pt x="117322" y="3945636"/>
                </a:lnTo>
                <a:close/>
              </a:path>
              <a:path w="556259" h="4939665">
                <a:moveTo>
                  <a:pt x="117322" y="3653053"/>
                </a:moveTo>
                <a:lnTo>
                  <a:pt x="0" y="3653053"/>
                </a:lnTo>
                <a:lnTo>
                  <a:pt x="0" y="3770350"/>
                </a:lnTo>
                <a:lnTo>
                  <a:pt x="117322" y="3770350"/>
                </a:lnTo>
                <a:lnTo>
                  <a:pt x="117322" y="3653053"/>
                </a:lnTo>
                <a:close/>
              </a:path>
              <a:path w="556259" h="4939665">
                <a:moveTo>
                  <a:pt x="117322" y="3360420"/>
                </a:moveTo>
                <a:lnTo>
                  <a:pt x="0" y="3360420"/>
                </a:lnTo>
                <a:lnTo>
                  <a:pt x="0" y="3479279"/>
                </a:lnTo>
                <a:lnTo>
                  <a:pt x="117322" y="3479279"/>
                </a:lnTo>
                <a:lnTo>
                  <a:pt x="117322" y="3360420"/>
                </a:lnTo>
                <a:close/>
              </a:path>
              <a:path w="556259" h="4939665">
                <a:moveTo>
                  <a:pt x="117322" y="3214116"/>
                </a:moveTo>
                <a:lnTo>
                  <a:pt x="0" y="3214116"/>
                </a:lnTo>
                <a:lnTo>
                  <a:pt x="0" y="3332962"/>
                </a:lnTo>
                <a:lnTo>
                  <a:pt x="117322" y="3332962"/>
                </a:lnTo>
                <a:lnTo>
                  <a:pt x="117322" y="3214116"/>
                </a:lnTo>
                <a:close/>
              </a:path>
              <a:path w="556259" h="4939665">
                <a:moveTo>
                  <a:pt x="117322" y="3067812"/>
                </a:moveTo>
                <a:lnTo>
                  <a:pt x="0" y="3067812"/>
                </a:lnTo>
                <a:lnTo>
                  <a:pt x="0" y="3186658"/>
                </a:lnTo>
                <a:lnTo>
                  <a:pt x="117322" y="3186658"/>
                </a:lnTo>
                <a:lnTo>
                  <a:pt x="117322" y="3067812"/>
                </a:lnTo>
                <a:close/>
              </a:path>
              <a:path w="556259" h="4939665">
                <a:moveTo>
                  <a:pt x="117322" y="2776728"/>
                </a:moveTo>
                <a:lnTo>
                  <a:pt x="0" y="2776728"/>
                </a:lnTo>
                <a:lnTo>
                  <a:pt x="0" y="2894050"/>
                </a:lnTo>
                <a:lnTo>
                  <a:pt x="117322" y="2894050"/>
                </a:lnTo>
                <a:lnTo>
                  <a:pt x="117322" y="2776728"/>
                </a:lnTo>
                <a:close/>
              </a:path>
              <a:path w="556259" h="4939665">
                <a:moveTo>
                  <a:pt x="117322" y="2484094"/>
                </a:moveTo>
                <a:lnTo>
                  <a:pt x="0" y="2484094"/>
                </a:lnTo>
                <a:lnTo>
                  <a:pt x="0" y="2601442"/>
                </a:lnTo>
                <a:lnTo>
                  <a:pt x="117322" y="2601442"/>
                </a:lnTo>
                <a:lnTo>
                  <a:pt x="117322" y="2484094"/>
                </a:lnTo>
                <a:close/>
              </a:path>
              <a:path w="556259" h="4939665">
                <a:moveTo>
                  <a:pt x="117322" y="2191512"/>
                </a:moveTo>
                <a:lnTo>
                  <a:pt x="0" y="2191512"/>
                </a:lnTo>
                <a:lnTo>
                  <a:pt x="0" y="2308834"/>
                </a:lnTo>
                <a:lnTo>
                  <a:pt x="117322" y="2308834"/>
                </a:lnTo>
                <a:lnTo>
                  <a:pt x="117322" y="2191512"/>
                </a:lnTo>
                <a:close/>
              </a:path>
              <a:path w="556259" h="4939665">
                <a:moveTo>
                  <a:pt x="117322" y="1898904"/>
                </a:moveTo>
                <a:lnTo>
                  <a:pt x="0" y="1898904"/>
                </a:lnTo>
                <a:lnTo>
                  <a:pt x="0" y="2017750"/>
                </a:lnTo>
                <a:lnTo>
                  <a:pt x="117322" y="2017750"/>
                </a:lnTo>
                <a:lnTo>
                  <a:pt x="117322" y="1898904"/>
                </a:lnTo>
                <a:close/>
              </a:path>
              <a:path w="556259" h="4939665">
                <a:moveTo>
                  <a:pt x="117322" y="1752600"/>
                </a:moveTo>
                <a:lnTo>
                  <a:pt x="0" y="1752600"/>
                </a:lnTo>
                <a:lnTo>
                  <a:pt x="0" y="1871446"/>
                </a:lnTo>
                <a:lnTo>
                  <a:pt x="117322" y="1871446"/>
                </a:lnTo>
                <a:lnTo>
                  <a:pt x="117322" y="1752600"/>
                </a:lnTo>
                <a:close/>
              </a:path>
              <a:path w="556259" h="4939665">
                <a:moveTo>
                  <a:pt x="117322" y="1315237"/>
                </a:moveTo>
                <a:lnTo>
                  <a:pt x="0" y="1315237"/>
                </a:lnTo>
                <a:lnTo>
                  <a:pt x="0" y="1432534"/>
                </a:lnTo>
                <a:lnTo>
                  <a:pt x="117322" y="1432534"/>
                </a:lnTo>
                <a:lnTo>
                  <a:pt x="117322" y="1315237"/>
                </a:lnTo>
                <a:close/>
              </a:path>
              <a:path w="556259" h="4939665">
                <a:moveTo>
                  <a:pt x="117322" y="1168882"/>
                </a:moveTo>
                <a:lnTo>
                  <a:pt x="0" y="1168882"/>
                </a:lnTo>
                <a:lnTo>
                  <a:pt x="0" y="1286230"/>
                </a:lnTo>
                <a:lnTo>
                  <a:pt x="117322" y="1286230"/>
                </a:lnTo>
                <a:lnTo>
                  <a:pt x="117322" y="1168882"/>
                </a:lnTo>
                <a:close/>
              </a:path>
              <a:path w="556259" h="4939665">
                <a:moveTo>
                  <a:pt x="117322" y="1022604"/>
                </a:moveTo>
                <a:lnTo>
                  <a:pt x="0" y="1022604"/>
                </a:lnTo>
                <a:lnTo>
                  <a:pt x="0" y="1139926"/>
                </a:lnTo>
                <a:lnTo>
                  <a:pt x="117322" y="1139926"/>
                </a:lnTo>
                <a:lnTo>
                  <a:pt x="117322" y="1022604"/>
                </a:lnTo>
                <a:close/>
              </a:path>
              <a:path w="556259" h="4939665">
                <a:moveTo>
                  <a:pt x="117322" y="876300"/>
                </a:moveTo>
                <a:lnTo>
                  <a:pt x="0" y="876300"/>
                </a:lnTo>
                <a:lnTo>
                  <a:pt x="0" y="993622"/>
                </a:lnTo>
                <a:lnTo>
                  <a:pt x="117322" y="993622"/>
                </a:lnTo>
                <a:lnTo>
                  <a:pt x="117322" y="876300"/>
                </a:lnTo>
                <a:close/>
              </a:path>
              <a:path w="556259" h="4939665">
                <a:moveTo>
                  <a:pt x="117322" y="729996"/>
                </a:moveTo>
                <a:lnTo>
                  <a:pt x="0" y="729996"/>
                </a:lnTo>
                <a:lnTo>
                  <a:pt x="0" y="848842"/>
                </a:lnTo>
                <a:lnTo>
                  <a:pt x="117322" y="848842"/>
                </a:lnTo>
                <a:lnTo>
                  <a:pt x="117322" y="729996"/>
                </a:lnTo>
                <a:close/>
              </a:path>
              <a:path w="556259" h="4939665">
                <a:moveTo>
                  <a:pt x="117322" y="437388"/>
                </a:moveTo>
                <a:lnTo>
                  <a:pt x="0" y="437388"/>
                </a:lnTo>
                <a:lnTo>
                  <a:pt x="0" y="556234"/>
                </a:lnTo>
                <a:lnTo>
                  <a:pt x="117322" y="556234"/>
                </a:lnTo>
                <a:lnTo>
                  <a:pt x="117322" y="437388"/>
                </a:lnTo>
                <a:close/>
              </a:path>
              <a:path w="556259" h="4939665">
                <a:moveTo>
                  <a:pt x="263626" y="4675632"/>
                </a:moveTo>
                <a:lnTo>
                  <a:pt x="146304" y="4675632"/>
                </a:lnTo>
                <a:lnTo>
                  <a:pt x="146304" y="4794453"/>
                </a:lnTo>
                <a:lnTo>
                  <a:pt x="263626" y="4794453"/>
                </a:lnTo>
                <a:lnTo>
                  <a:pt x="263626" y="4675632"/>
                </a:lnTo>
                <a:close/>
              </a:path>
              <a:path w="556259" h="4939665">
                <a:moveTo>
                  <a:pt x="263626" y="4529328"/>
                </a:moveTo>
                <a:lnTo>
                  <a:pt x="146304" y="4529328"/>
                </a:lnTo>
                <a:lnTo>
                  <a:pt x="146304" y="4648174"/>
                </a:lnTo>
                <a:lnTo>
                  <a:pt x="263626" y="4648174"/>
                </a:lnTo>
                <a:lnTo>
                  <a:pt x="263626" y="4529328"/>
                </a:lnTo>
                <a:close/>
              </a:path>
              <a:path w="556259" h="4939665">
                <a:moveTo>
                  <a:pt x="263626" y="4238244"/>
                </a:moveTo>
                <a:lnTo>
                  <a:pt x="146304" y="4238244"/>
                </a:lnTo>
                <a:lnTo>
                  <a:pt x="146304" y="4355566"/>
                </a:lnTo>
                <a:lnTo>
                  <a:pt x="263626" y="4355566"/>
                </a:lnTo>
                <a:lnTo>
                  <a:pt x="263626" y="4238244"/>
                </a:lnTo>
                <a:close/>
              </a:path>
              <a:path w="556259" h="4939665">
                <a:moveTo>
                  <a:pt x="263626" y="3945636"/>
                </a:moveTo>
                <a:lnTo>
                  <a:pt x="146304" y="3945636"/>
                </a:lnTo>
                <a:lnTo>
                  <a:pt x="146304" y="4062958"/>
                </a:lnTo>
                <a:lnTo>
                  <a:pt x="263626" y="4062958"/>
                </a:lnTo>
                <a:lnTo>
                  <a:pt x="263626" y="3945636"/>
                </a:lnTo>
                <a:close/>
              </a:path>
              <a:path w="556259" h="4939665">
                <a:moveTo>
                  <a:pt x="263626" y="3799319"/>
                </a:moveTo>
                <a:lnTo>
                  <a:pt x="146304" y="3799319"/>
                </a:lnTo>
                <a:lnTo>
                  <a:pt x="146304" y="3916654"/>
                </a:lnTo>
                <a:lnTo>
                  <a:pt x="263626" y="3916654"/>
                </a:lnTo>
                <a:lnTo>
                  <a:pt x="263626" y="3799319"/>
                </a:lnTo>
                <a:close/>
              </a:path>
              <a:path w="556259" h="4939665">
                <a:moveTo>
                  <a:pt x="263626" y="3653053"/>
                </a:moveTo>
                <a:lnTo>
                  <a:pt x="146304" y="3653053"/>
                </a:lnTo>
                <a:lnTo>
                  <a:pt x="146304" y="3770350"/>
                </a:lnTo>
                <a:lnTo>
                  <a:pt x="263626" y="3770350"/>
                </a:lnTo>
                <a:lnTo>
                  <a:pt x="263626" y="3653053"/>
                </a:lnTo>
                <a:close/>
              </a:path>
              <a:path w="556259" h="4939665">
                <a:moveTo>
                  <a:pt x="263626" y="3506698"/>
                </a:moveTo>
                <a:lnTo>
                  <a:pt x="146304" y="3506698"/>
                </a:lnTo>
                <a:lnTo>
                  <a:pt x="146304" y="3624046"/>
                </a:lnTo>
                <a:lnTo>
                  <a:pt x="263626" y="3624046"/>
                </a:lnTo>
                <a:lnTo>
                  <a:pt x="263626" y="3506698"/>
                </a:lnTo>
                <a:close/>
              </a:path>
              <a:path w="556259" h="4939665">
                <a:moveTo>
                  <a:pt x="263626" y="3067812"/>
                </a:moveTo>
                <a:lnTo>
                  <a:pt x="146304" y="3067812"/>
                </a:lnTo>
                <a:lnTo>
                  <a:pt x="146304" y="3186658"/>
                </a:lnTo>
                <a:lnTo>
                  <a:pt x="263626" y="3186658"/>
                </a:lnTo>
                <a:lnTo>
                  <a:pt x="263626" y="3067812"/>
                </a:lnTo>
                <a:close/>
              </a:path>
              <a:path w="556259" h="4939665">
                <a:moveTo>
                  <a:pt x="263626" y="2923032"/>
                </a:moveTo>
                <a:lnTo>
                  <a:pt x="146304" y="2923032"/>
                </a:lnTo>
                <a:lnTo>
                  <a:pt x="146304" y="3040354"/>
                </a:lnTo>
                <a:lnTo>
                  <a:pt x="263626" y="3040354"/>
                </a:lnTo>
                <a:lnTo>
                  <a:pt x="263626" y="2923032"/>
                </a:lnTo>
                <a:close/>
              </a:path>
              <a:path w="556259" h="4939665">
                <a:moveTo>
                  <a:pt x="263626" y="2776728"/>
                </a:moveTo>
                <a:lnTo>
                  <a:pt x="146304" y="2776728"/>
                </a:lnTo>
                <a:lnTo>
                  <a:pt x="146304" y="2894050"/>
                </a:lnTo>
                <a:lnTo>
                  <a:pt x="263626" y="2894050"/>
                </a:lnTo>
                <a:lnTo>
                  <a:pt x="263626" y="2776728"/>
                </a:lnTo>
                <a:close/>
              </a:path>
              <a:path w="556259" h="4939665">
                <a:moveTo>
                  <a:pt x="263626" y="2630449"/>
                </a:moveTo>
                <a:lnTo>
                  <a:pt x="146304" y="2630449"/>
                </a:lnTo>
                <a:lnTo>
                  <a:pt x="146304" y="2747746"/>
                </a:lnTo>
                <a:lnTo>
                  <a:pt x="263626" y="2747746"/>
                </a:lnTo>
                <a:lnTo>
                  <a:pt x="263626" y="2630449"/>
                </a:lnTo>
                <a:close/>
              </a:path>
              <a:path w="556259" h="4939665">
                <a:moveTo>
                  <a:pt x="263626" y="2484094"/>
                </a:moveTo>
                <a:lnTo>
                  <a:pt x="146304" y="2484094"/>
                </a:lnTo>
                <a:lnTo>
                  <a:pt x="146304" y="2601442"/>
                </a:lnTo>
                <a:lnTo>
                  <a:pt x="263626" y="2601442"/>
                </a:lnTo>
                <a:lnTo>
                  <a:pt x="263626" y="2484094"/>
                </a:lnTo>
                <a:close/>
              </a:path>
              <a:path w="556259" h="4939665">
                <a:moveTo>
                  <a:pt x="263626" y="2337841"/>
                </a:moveTo>
                <a:lnTo>
                  <a:pt x="146304" y="2337841"/>
                </a:lnTo>
                <a:lnTo>
                  <a:pt x="146304" y="2455138"/>
                </a:lnTo>
                <a:lnTo>
                  <a:pt x="263626" y="2455138"/>
                </a:lnTo>
                <a:lnTo>
                  <a:pt x="263626" y="2337841"/>
                </a:lnTo>
                <a:close/>
              </a:path>
              <a:path w="556259" h="4939665">
                <a:moveTo>
                  <a:pt x="263626" y="2191512"/>
                </a:moveTo>
                <a:lnTo>
                  <a:pt x="146304" y="2191512"/>
                </a:lnTo>
                <a:lnTo>
                  <a:pt x="146304" y="2308834"/>
                </a:lnTo>
                <a:lnTo>
                  <a:pt x="263626" y="2308834"/>
                </a:lnTo>
                <a:lnTo>
                  <a:pt x="263626" y="2191512"/>
                </a:lnTo>
                <a:close/>
              </a:path>
              <a:path w="556259" h="4939665">
                <a:moveTo>
                  <a:pt x="263626" y="2045208"/>
                </a:moveTo>
                <a:lnTo>
                  <a:pt x="146304" y="2045208"/>
                </a:lnTo>
                <a:lnTo>
                  <a:pt x="146304" y="2164054"/>
                </a:lnTo>
                <a:lnTo>
                  <a:pt x="263626" y="2164054"/>
                </a:lnTo>
                <a:lnTo>
                  <a:pt x="263626" y="2045208"/>
                </a:lnTo>
                <a:close/>
              </a:path>
              <a:path w="556259" h="4939665">
                <a:moveTo>
                  <a:pt x="263626" y="1898904"/>
                </a:moveTo>
                <a:lnTo>
                  <a:pt x="146304" y="1898904"/>
                </a:lnTo>
                <a:lnTo>
                  <a:pt x="146304" y="2017750"/>
                </a:lnTo>
                <a:lnTo>
                  <a:pt x="263626" y="2017750"/>
                </a:lnTo>
                <a:lnTo>
                  <a:pt x="263626" y="1898904"/>
                </a:lnTo>
                <a:close/>
              </a:path>
              <a:path w="556259" h="4939665">
                <a:moveTo>
                  <a:pt x="263626" y="1752600"/>
                </a:moveTo>
                <a:lnTo>
                  <a:pt x="146304" y="1752600"/>
                </a:lnTo>
                <a:lnTo>
                  <a:pt x="146304" y="1871446"/>
                </a:lnTo>
                <a:lnTo>
                  <a:pt x="263626" y="1871446"/>
                </a:lnTo>
                <a:lnTo>
                  <a:pt x="263626" y="1752600"/>
                </a:lnTo>
                <a:close/>
              </a:path>
              <a:path w="556259" h="4939665">
                <a:moveTo>
                  <a:pt x="263626" y="1461490"/>
                </a:moveTo>
                <a:lnTo>
                  <a:pt x="146304" y="1461490"/>
                </a:lnTo>
                <a:lnTo>
                  <a:pt x="146304" y="1578838"/>
                </a:lnTo>
                <a:lnTo>
                  <a:pt x="263626" y="1578838"/>
                </a:lnTo>
                <a:lnTo>
                  <a:pt x="263626" y="1461490"/>
                </a:lnTo>
                <a:close/>
              </a:path>
              <a:path w="556259" h="4939665">
                <a:moveTo>
                  <a:pt x="263626" y="1168882"/>
                </a:moveTo>
                <a:lnTo>
                  <a:pt x="146304" y="1168882"/>
                </a:lnTo>
                <a:lnTo>
                  <a:pt x="146304" y="1286230"/>
                </a:lnTo>
                <a:lnTo>
                  <a:pt x="263626" y="1286230"/>
                </a:lnTo>
                <a:lnTo>
                  <a:pt x="263626" y="1168882"/>
                </a:lnTo>
                <a:close/>
              </a:path>
              <a:path w="556259" h="4939665">
                <a:moveTo>
                  <a:pt x="263626" y="1022604"/>
                </a:moveTo>
                <a:lnTo>
                  <a:pt x="146304" y="1022604"/>
                </a:lnTo>
                <a:lnTo>
                  <a:pt x="146304" y="1139926"/>
                </a:lnTo>
                <a:lnTo>
                  <a:pt x="263626" y="1139926"/>
                </a:lnTo>
                <a:lnTo>
                  <a:pt x="263626" y="1022604"/>
                </a:lnTo>
                <a:close/>
              </a:path>
              <a:path w="556259" h="4939665">
                <a:moveTo>
                  <a:pt x="263626" y="876300"/>
                </a:moveTo>
                <a:lnTo>
                  <a:pt x="146304" y="876300"/>
                </a:lnTo>
                <a:lnTo>
                  <a:pt x="146304" y="993622"/>
                </a:lnTo>
                <a:lnTo>
                  <a:pt x="263626" y="993622"/>
                </a:lnTo>
                <a:lnTo>
                  <a:pt x="263626" y="876300"/>
                </a:lnTo>
                <a:close/>
              </a:path>
              <a:path w="556259" h="4939665">
                <a:moveTo>
                  <a:pt x="263626" y="729996"/>
                </a:moveTo>
                <a:lnTo>
                  <a:pt x="146304" y="729996"/>
                </a:lnTo>
                <a:lnTo>
                  <a:pt x="146304" y="848842"/>
                </a:lnTo>
                <a:lnTo>
                  <a:pt x="263626" y="848842"/>
                </a:lnTo>
                <a:lnTo>
                  <a:pt x="263626" y="729996"/>
                </a:lnTo>
                <a:close/>
              </a:path>
              <a:path w="556259" h="4939665">
                <a:moveTo>
                  <a:pt x="263626" y="437388"/>
                </a:moveTo>
                <a:lnTo>
                  <a:pt x="146304" y="437388"/>
                </a:lnTo>
                <a:lnTo>
                  <a:pt x="146304" y="556234"/>
                </a:lnTo>
                <a:lnTo>
                  <a:pt x="263626" y="556234"/>
                </a:lnTo>
                <a:lnTo>
                  <a:pt x="263626" y="437388"/>
                </a:lnTo>
                <a:close/>
              </a:path>
              <a:path w="556259" h="4939665">
                <a:moveTo>
                  <a:pt x="263626" y="292633"/>
                </a:moveTo>
                <a:lnTo>
                  <a:pt x="146304" y="292633"/>
                </a:lnTo>
                <a:lnTo>
                  <a:pt x="146304" y="409930"/>
                </a:lnTo>
                <a:lnTo>
                  <a:pt x="263626" y="409930"/>
                </a:lnTo>
                <a:lnTo>
                  <a:pt x="263626" y="292633"/>
                </a:lnTo>
                <a:close/>
              </a:path>
              <a:path w="556259" h="4939665">
                <a:moveTo>
                  <a:pt x="263626" y="146278"/>
                </a:moveTo>
                <a:lnTo>
                  <a:pt x="146304" y="146278"/>
                </a:lnTo>
                <a:lnTo>
                  <a:pt x="146304" y="263626"/>
                </a:lnTo>
                <a:lnTo>
                  <a:pt x="263626" y="263626"/>
                </a:lnTo>
                <a:lnTo>
                  <a:pt x="263626" y="146278"/>
                </a:lnTo>
                <a:close/>
              </a:path>
              <a:path w="556259" h="4939665">
                <a:moveTo>
                  <a:pt x="263626" y="0"/>
                </a:moveTo>
                <a:lnTo>
                  <a:pt x="146304" y="0"/>
                </a:lnTo>
                <a:lnTo>
                  <a:pt x="146304" y="117322"/>
                </a:lnTo>
                <a:lnTo>
                  <a:pt x="263626" y="117322"/>
                </a:lnTo>
                <a:lnTo>
                  <a:pt x="263626" y="0"/>
                </a:lnTo>
                <a:close/>
              </a:path>
              <a:path w="556259" h="4939665">
                <a:moveTo>
                  <a:pt x="409917" y="4821910"/>
                </a:moveTo>
                <a:lnTo>
                  <a:pt x="291084" y="4821910"/>
                </a:lnTo>
                <a:lnTo>
                  <a:pt x="291084" y="4939258"/>
                </a:lnTo>
                <a:lnTo>
                  <a:pt x="409917" y="4939258"/>
                </a:lnTo>
                <a:lnTo>
                  <a:pt x="409917" y="4821910"/>
                </a:lnTo>
                <a:close/>
              </a:path>
              <a:path w="556259" h="4939665">
                <a:moveTo>
                  <a:pt x="409917" y="4091914"/>
                </a:moveTo>
                <a:lnTo>
                  <a:pt x="291084" y="4091914"/>
                </a:lnTo>
                <a:lnTo>
                  <a:pt x="291084" y="4209237"/>
                </a:lnTo>
                <a:lnTo>
                  <a:pt x="409917" y="4209237"/>
                </a:lnTo>
                <a:lnTo>
                  <a:pt x="409917" y="4091914"/>
                </a:lnTo>
                <a:close/>
              </a:path>
              <a:path w="556259" h="4939665">
                <a:moveTo>
                  <a:pt x="409917" y="3945636"/>
                </a:moveTo>
                <a:lnTo>
                  <a:pt x="291084" y="3945636"/>
                </a:lnTo>
                <a:lnTo>
                  <a:pt x="291084" y="4062958"/>
                </a:lnTo>
                <a:lnTo>
                  <a:pt x="409917" y="4062958"/>
                </a:lnTo>
                <a:lnTo>
                  <a:pt x="409917" y="3945636"/>
                </a:lnTo>
                <a:close/>
              </a:path>
              <a:path w="556259" h="4939665">
                <a:moveTo>
                  <a:pt x="409917" y="3799319"/>
                </a:moveTo>
                <a:lnTo>
                  <a:pt x="291084" y="3799319"/>
                </a:lnTo>
                <a:lnTo>
                  <a:pt x="291084" y="3916654"/>
                </a:lnTo>
                <a:lnTo>
                  <a:pt x="409917" y="3916654"/>
                </a:lnTo>
                <a:lnTo>
                  <a:pt x="409917" y="3799319"/>
                </a:lnTo>
                <a:close/>
              </a:path>
              <a:path w="556259" h="4939665">
                <a:moveTo>
                  <a:pt x="409917" y="3506698"/>
                </a:moveTo>
                <a:lnTo>
                  <a:pt x="291084" y="3506698"/>
                </a:lnTo>
                <a:lnTo>
                  <a:pt x="291084" y="3624046"/>
                </a:lnTo>
                <a:lnTo>
                  <a:pt x="409917" y="3624046"/>
                </a:lnTo>
                <a:lnTo>
                  <a:pt x="409917" y="3506698"/>
                </a:lnTo>
                <a:close/>
              </a:path>
              <a:path w="556259" h="4939665">
                <a:moveTo>
                  <a:pt x="409917" y="3214116"/>
                </a:moveTo>
                <a:lnTo>
                  <a:pt x="291084" y="3214116"/>
                </a:lnTo>
                <a:lnTo>
                  <a:pt x="291084" y="3332962"/>
                </a:lnTo>
                <a:lnTo>
                  <a:pt x="409917" y="3332962"/>
                </a:lnTo>
                <a:lnTo>
                  <a:pt x="409917" y="3214116"/>
                </a:lnTo>
                <a:close/>
              </a:path>
              <a:path w="556259" h="4939665">
                <a:moveTo>
                  <a:pt x="409917" y="2630449"/>
                </a:moveTo>
                <a:lnTo>
                  <a:pt x="291084" y="2630449"/>
                </a:lnTo>
                <a:lnTo>
                  <a:pt x="291084" y="2747746"/>
                </a:lnTo>
                <a:lnTo>
                  <a:pt x="409917" y="2747746"/>
                </a:lnTo>
                <a:lnTo>
                  <a:pt x="409917" y="2630449"/>
                </a:lnTo>
                <a:close/>
              </a:path>
              <a:path w="556259" h="4939665">
                <a:moveTo>
                  <a:pt x="409917" y="2337841"/>
                </a:moveTo>
                <a:lnTo>
                  <a:pt x="291084" y="2337841"/>
                </a:lnTo>
                <a:lnTo>
                  <a:pt x="291084" y="2455138"/>
                </a:lnTo>
                <a:lnTo>
                  <a:pt x="409917" y="2455138"/>
                </a:lnTo>
                <a:lnTo>
                  <a:pt x="409917" y="2337841"/>
                </a:lnTo>
                <a:close/>
              </a:path>
              <a:path w="556259" h="4939665">
                <a:moveTo>
                  <a:pt x="409917" y="2191512"/>
                </a:moveTo>
                <a:lnTo>
                  <a:pt x="291084" y="2191512"/>
                </a:lnTo>
                <a:lnTo>
                  <a:pt x="291084" y="2308834"/>
                </a:lnTo>
                <a:lnTo>
                  <a:pt x="409917" y="2308834"/>
                </a:lnTo>
                <a:lnTo>
                  <a:pt x="409917" y="2191512"/>
                </a:lnTo>
                <a:close/>
              </a:path>
              <a:path w="556259" h="4939665">
                <a:moveTo>
                  <a:pt x="409917" y="2045208"/>
                </a:moveTo>
                <a:lnTo>
                  <a:pt x="291084" y="2045208"/>
                </a:lnTo>
                <a:lnTo>
                  <a:pt x="291084" y="2164054"/>
                </a:lnTo>
                <a:lnTo>
                  <a:pt x="409917" y="2164054"/>
                </a:lnTo>
                <a:lnTo>
                  <a:pt x="409917" y="2045208"/>
                </a:lnTo>
                <a:close/>
              </a:path>
              <a:path w="556259" h="4939665">
                <a:moveTo>
                  <a:pt x="409917" y="1752600"/>
                </a:moveTo>
                <a:lnTo>
                  <a:pt x="291084" y="1752600"/>
                </a:lnTo>
                <a:lnTo>
                  <a:pt x="291084" y="1871446"/>
                </a:lnTo>
                <a:lnTo>
                  <a:pt x="409917" y="1871446"/>
                </a:lnTo>
                <a:lnTo>
                  <a:pt x="409917" y="1752600"/>
                </a:lnTo>
                <a:close/>
              </a:path>
              <a:path w="556259" h="4939665">
                <a:moveTo>
                  <a:pt x="409917" y="1607820"/>
                </a:moveTo>
                <a:lnTo>
                  <a:pt x="291084" y="1607820"/>
                </a:lnTo>
                <a:lnTo>
                  <a:pt x="291084" y="1725142"/>
                </a:lnTo>
                <a:lnTo>
                  <a:pt x="409917" y="1725142"/>
                </a:lnTo>
                <a:lnTo>
                  <a:pt x="409917" y="1607820"/>
                </a:lnTo>
                <a:close/>
              </a:path>
              <a:path w="556259" h="4939665">
                <a:moveTo>
                  <a:pt x="409917" y="1461490"/>
                </a:moveTo>
                <a:lnTo>
                  <a:pt x="291084" y="1461490"/>
                </a:lnTo>
                <a:lnTo>
                  <a:pt x="291084" y="1578838"/>
                </a:lnTo>
                <a:lnTo>
                  <a:pt x="409917" y="1578838"/>
                </a:lnTo>
                <a:lnTo>
                  <a:pt x="409917" y="1461490"/>
                </a:lnTo>
                <a:close/>
              </a:path>
              <a:path w="556259" h="4939665">
                <a:moveTo>
                  <a:pt x="409917" y="1315237"/>
                </a:moveTo>
                <a:lnTo>
                  <a:pt x="291084" y="1315237"/>
                </a:lnTo>
                <a:lnTo>
                  <a:pt x="291084" y="1432534"/>
                </a:lnTo>
                <a:lnTo>
                  <a:pt x="409917" y="1432534"/>
                </a:lnTo>
                <a:lnTo>
                  <a:pt x="409917" y="1315237"/>
                </a:lnTo>
                <a:close/>
              </a:path>
              <a:path w="556259" h="4939665">
                <a:moveTo>
                  <a:pt x="409917" y="1022604"/>
                </a:moveTo>
                <a:lnTo>
                  <a:pt x="291084" y="1022604"/>
                </a:lnTo>
                <a:lnTo>
                  <a:pt x="291084" y="1139926"/>
                </a:lnTo>
                <a:lnTo>
                  <a:pt x="409917" y="1139926"/>
                </a:lnTo>
                <a:lnTo>
                  <a:pt x="409917" y="1022604"/>
                </a:lnTo>
                <a:close/>
              </a:path>
              <a:path w="556259" h="4939665">
                <a:moveTo>
                  <a:pt x="409917" y="876300"/>
                </a:moveTo>
                <a:lnTo>
                  <a:pt x="291084" y="876300"/>
                </a:lnTo>
                <a:lnTo>
                  <a:pt x="291084" y="993622"/>
                </a:lnTo>
                <a:lnTo>
                  <a:pt x="409917" y="993622"/>
                </a:lnTo>
                <a:lnTo>
                  <a:pt x="409917" y="876300"/>
                </a:lnTo>
                <a:close/>
              </a:path>
              <a:path w="556259" h="4939665">
                <a:moveTo>
                  <a:pt x="409917" y="437388"/>
                </a:moveTo>
                <a:lnTo>
                  <a:pt x="291084" y="437388"/>
                </a:lnTo>
                <a:lnTo>
                  <a:pt x="291084" y="556234"/>
                </a:lnTo>
                <a:lnTo>
                  <a:pt x="409917" y="556234"/>
                </a:lnTo>
                <a:lnTo>
                  <a:pt x="409917" y="437388"/>
                </a:lnTo>
                <a:close/>
              </a:path>
              <a:path w="556259" h="4939665">
                <a:moveTo>
                  <a:pt x="409917" y="292633"/>
                </a:moveTo>
                <a:lnTo>
                  <a:pt x="291084" y="292633"/>
                </a:lnTo>
                <a:lnTo>
                  <a:pt x="291084" y="409930"/>
                </a:lnTo>
                <a:lnTo>
                  <a:pt x="409917" y="409930"/>
                </a:lnTo>
                <a:lnTo>
                  <a:pt x="409917" y="292633"/>
                </a:lnTo>
                <a:close/>
              </a:path>
              <a:path w="556259" h="4939665">
                <a:moveTo>
                  <a:pt x="409917" y="146278"/>
                </a:moveTo>
                <a:lnTo>
                  <a:pt x="291084" y="146278"/>
                </a:lnTo>
                <a:lnTo>
                  <a:pt x="291084" y="263626"/>
                </a:lnTo>
                <a:lnTo>
                  <a:pt x="409917" y="263626"/>
                </a:lnTo>
                <a:lnTo>
                  <a:pt x="409917" y="146278"/>
                </a:lnTo>
                <a:close/>
              </a:path>
              <a:path w="556259" h="4939665">
                <a:moveTo>
                  <a:pt x="556234" y="4675632"/>
                </a:moveTo>
                <a:lnTo>
                  <a:pt x="437388" y="4675632"/>
                </a:lnTo>
                <a:lnTo>
                  <a:pt x="437388" y="4794453"/>
                </a:lnTo>
                <a:lnTo>
                  <a:pt x="556234" y="4794453"/>
                </a:lnTo>
                <a:lnTo>
                  <a:pt x="556234" y="4675632"/>
                </a:lnTo>
                <a:close/>
              </a:path>
              <a:path w="556259" h="4939665">
                <a:moveTo>
                  <a:pt x="556234" y="3945636"/>
                </a:moveTo>
                <a:lnTo>
                  <a:pt x="437388" y="3945636"/>
                </a:lnTo>
                <a:lnTo>
                  <a:pt x="437388" y="4062958"/>
                </a:lnTo>
                <a:lnTo>
                  <a:pt x="556234" y="4062958"/>
                </a:lnTo>
                <a:lnTo>
                  <a:pt x="556234" y="3945636"/>
                </a:lnTo>
                <a:close/>
              </a:path>
              <a:path w="556259" h="4939665">
                <a:moveTo>
                  <a:pt x="556234" y="2484094"/>
                </a:moveTo>
                <a:lnTo>
                  <a:pt x="437388" y="2484094"/>
                </a:lnTo>
                <a:lnTo>
                  <a:pt x="437388" y="2601442"/>
                </a:lnTo>
                <a:lnTo>
                  <a:pt x="556234" y="2601442"/>
                </a:lnTo>
                <a:lnTo>
                  <a:pt x="556234" y="2484094"/>
                </a:lnTo>
                <a:close/>
              </a:path>
              <a:path w="556259" h="4939665">
                <a:moveTo>
                  <a:pt x="556234" y="1898904"/>
                </a:moveTo>
                <a:lnTo>
                  <a:pt x="437388" y="1898904"/>
                </a:lnTo>
                <a:lnTo>
                  <a:pt x="437388" y="2017750"/>
                </a:lnTo>
                <a:lnTo>
                  <a:pt x="556234" y="2017750"/>
                </a:lnTo>
                <a:lnTo>
                  <a:pt x="556234" y="1898904"/>
                </a:lnTo>
                <a:close/>
              </a:path>
              <a:path w="556259" h="4939665">
                <a:moveTo>
                  <a:pt x="556234" y="1752600"/>
                </a:moveTo>
                <a:lnTo>
                  <a:pt x="437388" y="1752600"/>
                </a:lnTo>
                <a:lnTo>
                  <a:pt x="437388" y="1871446"/>
                </a:lnTo>
                <a:lnTo>
                  <a:pt x="556234" y="1871446"/>
                </a:lnTo>
                <a:lnTo>
                  <a:pt x="556234" y="1752600"/>
                </a:lnTo>
                <a:close/>
              </a:path>
              <a:path w="556259" h="4939665">
                <a:moveTo>
                  <a:pt x="556234" y="1022604"/>
                </a:moveTo>
                <a:lnTo>
                  <a:pt x="437388" y="1022604"/>
                </a:lnTo>
                <a:lnTo>
                  <a:pt x="437388" y="1139926"/>
                </a:lnTo>
                <a:lnTo>
                  <a:pt x="556234" y="1139926"/>
                </a:lnTo>
                <a:lnTo>
                  <a:pt x="556234" y="1022604"/>
                </a:lnTo>
                <a:close/>
              </a:path>
              <a:path w="556259" h="4939665">
                <a:moveTo>
                  <a:pt x="556234" y="146278"/>
                </a:moveTo>
                <a:lnTo>
                  <a:pt x="437388" y="146278"/>
                </a:lnTo>
                <a:lnTo>
                  <a:pt x="437388" y="263626"/>
                </a:lnTo>
                <a:lnTo>
                  <a:pt x="556234" y="263626"/>
                </a:lnTo>
                <a:lnTo>
                  <a:pt x="556234" y="146278"/>
                </a:lnTo>
                <a:close/>
              </a:path>
            </a:pathLst>
          </a:custGeom>
          <a:solidFill>
            <a:srgbClr val="D2E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975092" y="321614"/>
            <a:ext cx="264160" cy="4646930"/>
          </a:xfrm>
          <a:custGeom>
            <a:avLst/>
            <a:gdLst/>
            <a:ahLst/>
            <a:cxnLst/>
            <a:rect l="l" t="t" r="r" b="b"/>
            <a:pathLst>
              <a:path w="264159" h="4646930">
                <a:moveTo>
                  <a:pt x="117297" y="4529277"/>
                </a:moveTo>
                <a:lnTo>
                  <a:pt x="0" y="4529277"/>
                </a:lnTo>
                <a:lnTo>
                  <a:pt x="0" y="4646625"/>
                </a:lnTo>
                <a:lnTo>
                  <a:pt x="117297" y="4646625"/>
                </a:lnTo>
                <a:lnTo>
                  <a:pt x="117297" y="4529277"/>
                </a:lnTo>
                <a:close/>
              </a:path>
              <a:path w="264159" h="4646930">
                <a:moveTo>
                  <a:pt x="117297" y="4382998"/>
                </a:moveTo>
                <a:lnTo>
                  <a:pt x="0" y="4382998"/>
                </a:lnTo>
                <a:lnTo>
                  <a:pt x="0" y="4501820"/>
                </a:lnTo>
                <a:lnTo>
                  <a:pt x="117297" y="4501820"/>
                </a:lnTo>
                <a:lnTo>
                  <a:pt x="117297" y="4382998"/>
                </a:lnTo>
                <a:close/>
              </a:path>
              <a:path w="264159" h="4646930">
                <a:moveTo>
                  <a:pt x="263626" y="144754"/>
                </a:moveTo>
                <a:lnTo>
                  <a:pt x="146304" y="144754"/>
                </a:lnTo>
                <a:lnTo>
                  <a:pt x="146304" y="263601"/>
                </a:lnTo>
                <a:lnTo>
                  <a:pt x="263626" y="263601"/>
                </a:lnTo>
                <a:lnTo>
                  <a:pt x="263626" y="144754"/>
                </a:lnTo>
                <a:close/>
              </a:path>
              <a:path w="264159" h="4646930">
                <a:moveTo>
                  <a:pt x="263626" y="0"/>
                </a:moveTo>
                <a:lnTo>
                  <a:pt x="146304" y="0"/>
                </a:lnTo>
                <a:lnTo>
                  <a:pt x="146304" y="117297"/>
                </a:lnTo>
                <a:lnTo>
                  <a:pt x="263626" y="117297"/>
                </a:lnTo>
                <a:lnTo>
                  <a:pt x="263626" y="0"/>
                </a:lnTo>
                <a:close/>
              </a:path>
            </a:pathLst>
          </a:custGeom>
          <a:solidFill>
            <a:srgbClr val="D2E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828787" y="4267224"/>
            <a:ext cx="117475" cy="117475"/>
          </a:xfrm>
          <a:custGeom>
            <a:avLst/>
            <a:gdLst/>
            <a:ahLst/>
            <a:cxnLst/>
            <a:rect l="l" t="t" r="r" b="b"/>
            <a:pathLst>
              <a:path w="117475" h="117475">
                <a:moveTo>
                  <a:pt x="117348" y="0"/>
                </a:moveTo>
                <a:lnTo>
                  <a:pt x="0" y="0"/>
                </a:lnTo>
                <a:lnTo>
                  <a:pt x="0" y="117323"/>
                </a:lnTo>
                <a:lnTo>
                  <a:pt x="117348" y="117323"/>
                </a:lnTo>
                <a:lnTo>
                  <a:pt x="117348" y="0"/>
                </a:lnTo>
                <a:close/>
              </a:path>
            </a:pathLst>
          </a:custGeom>
          <a:solidFill>
            <a:srgbClr val="0A8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682484" y="175259"/>
            <a:ext cx="410209" cy="4792980"/>
          </a:xfrm>
          <a:custGeom>
            <a:avLst/>
            <a:gdLst/>
            <a:ahLst/>
            <a:cxnLst/>
            <a:rect l="l" t="t" r="r" b="b"/>
            <a:pathLst>
              <a:path w="410209" h="4792980">
                <a:moveTo>
                  <a:pt x="117322" y="4383049"/>
                </a:moveTo>
                <a:lnTo>
                  <a:pt x="0" y="4383049"/>
                </a:lnTo>
                <a:lnTo>
                  <a:pt x="0" y="4501896"/>
                </a:lnTo>
                <a:lnTo>
                  <a:pt x="117322" y="4501896"/>
                </a:lnTo>
                <a:lnTo>
                  <a:pt x="117322" y="4383049"/>
                </a:lnTo>
                <a:close/>
              </a:path>
              <a:path w="410209" h="4792980">
                <a:moveTo>
                  <a:pt x="117322" y="3506774"/>
                </a:moveTo>
                <a:lnTo>
                  <a:pt x="0" y="3506774"/>
                </a:lnTo>
                <a:lnTo>
                  <a:pt x="0" y="3624072"/>
                </a:lnTo>
                <a:lnTo>
                  <a:pt x="117322" y="3624072"/>
                </a:lnTo>
                <a:lnTo>
                  <a:pt x="117322" y="3506774"/>
                </a:lnTo>
                <a:close/>
              </a:path>
              <a:path w="410209" h="4792980">
                <a:moveTo>
                  <a:pt x="117322" y="2484170"/>
                </a:moveTo>
                <a:lnTo>
                  <a:pt x="0" y="2484170"/>
                </a:lnTo>
                <a:lnTo>
                  <a:pt x="0" y="2601468"/>
                </a:lnTo>
                <a:lnTo>
                  <a:pt x="117322" y="2601468"/>
                </a:lnTo>
                <a:lnTo>
                  <a:pt x="117322" y="2484170"/>
                </a:lnTo>
                <a:close/>
              </a:path>
              <a:path w="410209" h="4792980">
                <a:moveTo>
                  <a:pt x="263652" y="4675632"/>
                </a:moveTo>
                <a:lnTo>
                  <a:pt x="146304" y="4675632"/>
                </a:lnTo>
                <a:lnTo>
                  <a:pt x="146304" y="4792980"/>
                </a:lnTo>
                <a:lnTo>
                  <a:pt x="263652" y="4792980"/>
                </a:lnTo>
                <a:lnTo>
                  <a:pt x="263652" y="4675632"/>
                </a:lnTo>
                <a:close/>
              </a:path>
              <a:path w="410209" h="4792980">
                <a:moveTo>
                  <a:pt x="263652" y="3799357"/>
                </a:moveTo>
                <a:lnTo>
                  <a:pt x="146304" y="3799357"/>
                </a:lnTo>
                <a:lnTo>
                  <a:pt x="146304" y="3916680"/>
                </a:lnTo>
                <a:lnTo>
                  <a:pt x="263652" y="3916680"/>
                </a:lnTo>
                <a:lnTo>
                  <a:pt x="263652" y="3799357"/>
                </a:lnTo>
                <a:close/>
              </a:path>
              <a:path w="410209" h="4792980">
                <a:moveTo>
                  <a:pt x="263652" y="3067837"/>
                </a:moveTo>
                <a:lnTo>
                  <a:pt x="146304" y="3067837"/>
                </a:lnTo>
                <a:lnTo>
                  <a:pt x="146304" y="3186684"/>
                </a:lnTo>
                <a:lnTo>
                  <a:pt x="263652" y="3186684"/>
                </a:lnTo>
                <a:lnTo>
                  <a:pt x="263652" y="3067837"/>
                </a:lnTo>
                <a:close/>
              </a:path>
              <a:path w="410209" h="4792980">
                <a:moveTo>
                  <a:pt x="263652" y="2337816"/>
                </a:moveTo>
                <a:lnTo>
                  <a:pt x="146304" y="2337816"/>
                </a:lnTo>
                <a:lnTo>
                  <a:pt x="146304" y="2455164"/>
                </a:lnTo>
                <a:lnTo>
                  <a:pt x="263652" y="2455164"/>
                </a:lnTo>
                <a:lnTo>
                  <a:pt x="263652" y="2337816"/>
                </a:lnTo>
                <a:close/>
              </a:path>
              <a:path w="410209" h="4792980">
                <a:moveTo>
                  <a:pt x="263652" y="1461541"/>
                </a:moveTo>
                <a:lnTo>
                  <a:pt x="146304" y="1461541"/>
                </a:lnTo>
                <a:lnTo>
                  <a:pt x="146304" y="1578864"/>
                </a:lnTo>
                <a:lnTo>
                  <a:pt x="263652" y="1578864"/>
                </a:lnTo>
                <a:lnTo>
                  <a:pt x="263652" y="1461541"/>
                </a:lnTo>
                <a:close/>
              </a:path>
              <a:path w="410209" h="4792980">
                <a:moveTo>
                  <a:pt x="263652" y="730021"/>
                </a:moveTo>
                <a:lnTo>
                  <a:pt x="146304" y="730021"/>
                </a:lnTo>
                <a:lnTo>
                  <a:pt x="146304" y="847344"/>
                </a:lnTo>
                <a:lnTo>
                  <a:pt x="263652" y="847344"/>
                </a:lnTo>
                <a:lnTo>
                  <a:pt x="263652" y="730021"/>
                </a:lnTo>
                <a:close/>
              </a:path>
              <a:path w="410209" h="4792980">
                <a:moveTo>
                  <a:pt x="263652" y="583717"/>
                </a:moveTo>
                <a:lnTo>
                  <a:pt x="146304" y="583717"/>
                </a:lnTo>
                <a:lnTo>
                  <a:pt x="146304" y="702564"/>
                </a:lnTo>
                <a:lnTo>
                  <a:pt x="263652" y="702564"/>
                </a:lnTo>
                <a:lnTo>
                  <a:pt x="263652" y="583717"/>
                </a:lnTo>
                <a:close/>
              </a:path>
              <a:path w="410209" h="4792980">
                <a:moveTo>
                  <a:pt x="263652" y="0"/>
                </a:moveTo>
                <a:lnTo>
                  <a:pt x="146304" y="0"/>
                </a:lnTo>
                <a:lnTo>
                  <a:pt x="146304" y="117348"/>
                </a:lnTo>
                <a:lnTo>
                  <a:pt x="263652" y="117348"/>
                </a:lnTo>
                <a:lnTo>
                  <a:pt x="263652" y="0"/>
                </a:lnTo>
                <a:close/>
              </a:path>
              <a:path w="410209" h="4792980">
                <a:moveTo>
                  <a:pt x="409905" y="4091965"/>
                </a:moveTo>
                <a:lnTo>
                  <a:pt x="292608" y="4091965"/>
                </a:lnTo>
                <a:lnTo>
                  <a:pt x="292608" y="4209288"/>
                </a:lnTo>
                <a:lnTo>
                  <a:pt x="409905" y="4209288"/>
                </a:lnTo>
                <a:lnTo>
                  <a:pt x="409905" y="4091965"/>
                </a:lnTo>
                <a:close/>
              </a:path>
              <a:path w="410209" h="4792980">
                <a:moveTo>
                  <a:pt x="409905" y="3799357"/>
                </a:moveTo>
                <a:lnTo>
                  <a:pt x="292608" y="3799357"/>
                </a:lnTo>
                <a:lnTo>
                  <a:pt x="292608" y="3916680"/>
                </a:lnTo>
                <a:lnTo>
                  <a:pt x="409905" y="3916680"/>
                </a:lnTo>
                <a:lnTo>
                  <a:pt x="409905" y="3799357"/>
                </a:lnTo>
                <a:close/>
              </a:path>
              <a:path w="410209" h="4792980">
                <a:moveTo>
                  <a:pt x="409905" y="3506774"/>
                </a:moveTo>
                <a:lnTo>
                  <a:pt x="292608" y="3506774"/>
                </a:lnTo>
                <a:lnTo>
                  <a:pt x="292608" y="3624072"/>
                </a:lnTo>
                <a:lnTo>
                  <a:pt x="409905" y="3624072"/>
                </a:lnTo>
                <a:lnTo>
                  <a:pt x="409905" y="3506774"/>
                </a:lnTo>
                <a:close/>
              </a:path>
              <a:path w="410209" h="4792980">
                <a:moveTo>
                  <a:pt x="409905" y="3067837"/>
                </a:moveTo>
                <a:lnTo>
                  <a:pt x="292608" y="3067837"/>
                </a:lnTo>
                <a:lnTo>
                  <a:pt x="292608" y="3186684"/>
                </a:lnTo>
                <a:lnTo>
                  <a:pt x="409905" y="3186684"/>
                </a:lnTo>
                <a:lnTo>
                  <a:pt x="409905" y="3067837"/>
                </a:lnTo>
                <a:close/>
              </a:path>
              <a:path w="410209" h="4792980">
                <a:moveTo>
                  <a:pt x="409905" y="2776753"/>
                </a:moveTo>
                <a:lnTo>
                  <a:pt x="292608" y="2776753"/>
                </a:lnTo>
                <a:lnTo>
                  <a:pt x="292608" y="2894076"/>
                </a:lnTo>
                <a:lnTo>
                  <a:pt x="409905" y="2894076"/>
                </a:lnTo>
                <a:lnTo>
                  <a:pt x="409905" y="2776753"/>
                </a:lnTo>
                <a:close/>
              </a:path>
              <a:path w="410209" h="4792980">
                <a:moveTo>
                  <a:pt x="409905" y="2337816"/>
                </a:moveTo>
                <a:lnTo>
                  <a:pt x="292608" y="2337816"/>
                </a:lnTo>
                <a:lnTo>
                  <a:pt x="292608" y="2455164"/>
                </a:lnTo>
                <a:lnTo>
                  <a:pt x="409905" y="2455164"/>
                </a:lnTo>
                <a:lnTo>
                  <a:pt x="409905" y="2337816"/>
                </a:lnTo>
                <a:close/>
              </a:path>
              <a:path w="410209" h="4792980">
                <a:moveTo>
                  <a:pt x="409905" y="2045233"/>
                </a:moveTo>
                <a:lnTo>
                  <a:pt x="292608" y="2045233"/>
                </a:lnTo>
                <a:lnTo>
                  <a:pt x="292608" y="2162556"/>
                </a:lnTo>
                <a:lnTo>
                  <a:pt x="409905" y="2162556"/>
                </a:lnTo>
                <a:lnTo>
                  <a:pt x="409905" y="2045233"/>
                </a:lnTo>
                <a:close/>
              </a:path>
              <a:path w="410209" h="4792980">
                <a:moveTo>
                  <a:pt x="409905" y="1898929"/>
                </a:moveTo>
                <a:lnTo>
                  <a:pt x="292608" y="1898929"/>
                </a:lnTo>
                <a:lnTo>
                  <a:pt x="292608" y="2017776"/>
                </a:lnTo>
                <a:lnTo>
                  <a:pt x="409905" y="2017776"/>
                </a:lnTo>
                <a:lnTo>
                  <a:pt x="409905" y="1898929"/>
                </a:lnTo>
                <a:close/>
              </a:path>
              <a:path w="410209" h="4792980">
                <a:moveTo>
                  <a:pt x="409905" y="1606321"/>
                </a:moveTo>
                <a:lnTo>
                  <a:pt x="292608" y="1606321"/>
                </a:lnTo>
                <a:lnTo>
                  <a:pt x="292608" y="1725168"/>
                </a:lnTo>
                <a:lnTo>
                  <a:pt x="409905" y="1725168"/>
                </a:lnTo>
                <a:lnTo>
                  <a:pt x="409905" y="1606321"/>
                </a:lnTo>
                <a:close/>
              </a:path>
              <a:path w="410209" h="4792980">
                <a:moveTo>
                  <a:pt x="409905" y="1461541"/>
                </a:moveTo>
                <a:lnTo>
                  <a:pt x="292608" y="1461541"/>
                </a:lnTo>
                <a:lnTo>
                  <a:pt x="292608" y="1578864"/>
                </a:lnTo>
                <a:lnTo>
                  <a:pt x="409905" y="1578864"/>
                </a:lnTo>
                <a:lnTo>
                  <a:pt x="409905" y="1461541"/>
                </a:lnTo>
                <a:close/>
              </a:path>
              <a:path w="410209" h="4792980">
                <a:moveTo>
                  <a:pt x="409905" y="1315212"/>
                </a:moveTo>
                <a:lnTo>
                  <a:pt x="292608" y="1315212"/>
                </a:lnTo>
                <a:lnTo>
                  <a:pt x="292608" y="1432560"/>
                </a:lnTo>
                <a:lnTo>
                  <a:pt x="409905" y="1432560"/>
                </a:lnTo>
                <a:lnTo>
                  <a:pt x="409905" y="1315212"/>
                </a:lnTo>
                <a:close/>
              </a:path>
              <a:path w="410209" h="4792980">
                <a:moveTo>
                  <a:pt x="409905" y="1022604"/>
                </a:moveTo>
                <a:lnTo>
                  <a:pt x="292608" y="1022604"/>
                </a:lnTo>
                <a:lnTo>
                  <a:pt x="292608" y="1139952"/>
                </a:lnTo>
                <a:lnTo>
                  <a:pt x="409905" y="1139952"/>
                </a:lnTo>
                <a:lnTo>
                  <a:pt x="409905" y="1022604"/>
                </a:lnTo>
                <a:close/>
              </a:path>
              <a:path w="410209" h="4792980">
                <a:moveTo>
                  <a:pt x="409905" y="876325"/>
                </a:moveTo>
                <a:lnTo>
                  <a:pt x="292608" y="876325"/>
                </a:lnTo>
                <a:lnTo>
                  <a:pt x="292608" y="993648"/>
                </a:lnTo>
                <a:lnTo>
                  <a:pt x="409905" y="993648"/>
                </a:lnTo>
                <a:lnTo>
                  <a:pt x="409905" y="876325"/>
                </a:lnTo>
                <a:close/>
              </a:path>
              <a:path w="410209" h="4792980">
                <a:moveTo>
                  <a:pt x="409905" y="437413"/>
                </a:moveTo>
                <a:lnTo>
                  <a:pt x="292608" y="437413"/>
                </a:lnTo>
                <a:lnTo>
                  <a:pt x="292608" y="556260"/>
                </a:lnTo>
                <a:lnTo>
                  <a:pt x="409905" y="556260"/>
                </a:lnTo>
                <a:lnTo>
                  <a:pt x="409905" y="437413"/>
                </a:lnTo>
                <a:close/>
              </a:path>
              <a:path w="410209" h="4792980">
                <a:moveTo>
                  <a:pt x="409905" y="146354"/>
                </a:moveTo>
                <a:lnTo>
                  <a:pt x="292608" y="146354"/>
                </a:lnTo>
                <a:lnTo>
                  <a:pt x="292608" y="263652"/>
                </a:lnTo>
                <a:lnTo>
                  <a:pt x="409905" y="263652"/>
                </a:lnTo>
                <a:lnTo>
                  <a:pt x="409905" y="146354"/>
                </a:lnTo>
                <a:close/>
              </a:path>
              <a:path w="410209" h="4792980">
                <a:moveTo>
                  <a:pt x="409905" y="0"/>
                </a:moveTo>
                <a:lnTo>
                  <a:pt x="292608" y="0"/>
                </a:lnTo>
                <a:lnTo>
                  <a:pt x="292608" y="117348"/>
                </a:lnTo>
                <a:lnTo>
                  <a:pt x="409905" y="117348"/>
                </a:lnTo>
                <a:lnTo>
                  <a:pt x="409905" y="0"/>
                </a:lnTo>
                <a:close/>
              </a:path>
            </a:pathLst>
          </a:custGeom>
          <a:solidFill>
            <a:srgbClr val="D2E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682484" y="28981"/>
            <a:ext cx="1141730" cy="5085715"/>
          </a:xfrm>
          <a:custGeom>
            <a:avLst/>
            <a:gdLst/>
            <a:ahLst/>
            <a:cxnLst/>
            <a:rect l="l" t="t" r="r" b="b"/>
            <a:pathLst>
              <a:path w="1141729" h="5085715">
                <a:moveTo>
                  <a:pt x="117322" y="437388"/>
                </a:moveTo>
                <a:lnTo>
                  <a:pt x="0" y="437388"/>
                </a:lnTo>
                <a:lnTo>
                  <a:pt x="0" y="556234"/>
                </a:lnTo>
                <a:lnTo>
                  <a:pt x="117322" y="556234"/>
                </a:lnTo>
                <a:lnTo>
                  <a:pt x="117322" y="437388"/>
                </a:lnTo>
                <a:close/>
              </a:path>
              <a:path w="1141729" h="5085715">
                <a:moveTo>
                  <a:pt x="409905" y="3799319"/>
                </a:moveTo>
                <a:lnTo>
                  <a:pt x="292608" y="3799319"/>
                </a:lnTo>
                <a:lnTo>
                  <a:pt x="292608" y="3916654"/>
                </a:lnTo>
                <a:lnTo>
                  <a:pt x="409905" y="3916654"/>
                </a:lnTo>
                <a:lnTo>
                  <a:pt x="409905" y="3799319"/>
                </a:lnTo>
                <a:close/>
              </a:path>
              <a:path w="1141729" h="5085715">
                <a:moveTo>
                  <a:pt x="409905" y="2630449"/>
                </a:moveTo>
                <a:lnTo>
                  <a:pt x="292608" y="2630449"/>
                </a:lnTo>
                <a:lnTo>
                  <a:pt x="292608" y="2747746"/>
                </a:lnTo>
                <a:lnTo>
                  <a:pt x="409905" y="2747746"/>
                </a:lnTo>
                <a:lnTo>
                  <a:pt x="409905" y="2630449"/>
                </a:lnTo>
                <a:close/>
              </a:path>
              <a:path w="1141729" h="5085715">
                <a:moveTo>
                  <a:pt x="556234" y="4968240"/>
                </a:moveTo>
                <a:lnTo>
                  <a:pt x="438912" y="4968240"/>
                </a:lnTo>
                <a:lnTo>
                  <a:pt x="438912" y="5085562"/>
                </a:lnTo>
                <a:lnTo>
                  <a:pt x="556234" y="5085562"/>
                </a:lnTo>
                <a:lnTo>
                  <a:pt x="556234" y="4968240"/>
                </a:lnTo>
                <a:close/>
              </a:path>
              <a:path w="1141729" h="5085715">
                <a:moveTo>
                  <a:pt x="556234" y="4529328"/>
                </a:moveTo>
                <a:lnTo>
                  <a:pt x="438912" y="4529328"/>
                </a:lnTo>
                <a:lnTo>
                  <a:pt x="438912" y="4648174"/>
                </a:lnTo>
                <a:lnTo>
                  <a:pt x="556234" y="4648174"/>
                </a:lnTo>
                <a:lnTo>
                  <a:pt x="556234" y="4529328"/>
                </a:lnTo>
                <a:close/>
              </a:path>
              <a:path w="1141729" h="5085715">
                <a:moveTo>
                  <a:pt x="556234" y="2923032"/>
                </a:moveTo>
                <a:lnTo>
                  <a:pt x="438912" y="2923032"/>
                </a:lnTo>
                <a:lnTo>
                  <a:pt x="438912" y="3040354"/>
                </a:lnTo>
                <a:lnTo>
                  <a:pt x="556234" y="3040354"/>
                </a:lnTo>
                <a:lnTo>
                  <a:pt x="556234" y="2923032"/>
                </a:lnTo>
                <a:close/>
              </a:path>
              <a:path w="1141729" h="5085715">
                <a:moveTo>
                  <a:pt x="556234" y="2045208"/>
                </a:moveTo>
                <a:lnTo>
                  <a:pt x="438912" y="2045208"/>
                </a:lnTo>
                <a:lnTo>
                  <a:pt x="438912" y="2164054"/>
                </a:lnTo>
                <a:lnTo>
                  <a:pt x="556234" y="2164054"/>
                </a:lnTo>
                <a:lnTo>
                  <a:pt x="556234" y="2045208"/>
                </a:lnTo>
                <a:close/>
              </a:path>
              <a:path w="1141729" h="5085715">
                <a:moveTo>
                  <a:pt x="556234" y="1607820"/>
                </a:moveTo>
                <a:lnTo>
                  <a:pt x="438912" y="1607820"/>
                </a:lnTo>
                <a:lnTo>
                  <a:pt x="438912" y="1725142"/>
                </a:lnTo>
                <a:lnTo>
                  <a:pt x="556234" y="1725142"/>
                </a:lnTo>
                <a:lnTo>
                  <a:pt x="556234" y="1607820"/>
                </a:lnTo>
                <a:close/>
              </a:path>
              <a:path w="1141729" h="5085715">
                <a:moveTo>
                  <a:pt x="702538" y="4968240"/>
                </a:moveTo>
                <a:lnTo>
                  <a:pt x="585216" y="4968240"/>
                </a:lnTo>
                <a:lnTo>
                  <a:pt x="585216" y="5085562"/>
                </a:lnTo>
                <a:lnTo>
                  <a:pt x="702538" y="5085562"/>
                </a:lnTo>
                <a:lnTo>
                  <a:pt x="702538" y="4968240"/>
                </a:lnTo>
                <a:close/>
              </a:path>
              <a:path w="1141729" h="5085715">
                <a:moveTo>
                  <a:pt x="702538" y="4821910"/>
                </a:moveTo>
                <a:lnTo>
                  <a:pt x="585216" y="4821910"/>
                </a:lnTo>
                <a:lnTo>
                  <a:pt x="585216" y="4939258"/>
                </a:lnTo>
                <a:lnTo>
                  <a:pt x="702538" y="4939258"/>
                </a:lnTo>
                <a:lnTo>
                  <a:pt x="702538" y="4821910"/>
                </a:lnTo>
                <a:close/>
              </a:path>
              <a:path w="1141729" h="5085715">
                <a:moveTo>
                  <a:pt x="702538" y="4382998"/>
                </a:moveTo>
                <a:lnTo>
                  <a:pt x="585216" y="4382998"/>
                </a:lnTo>
                <a:lnTo>
                  <a:pt x="585216" y="4501845"/>
                </a:lnTo>
                <a:lnTo>
                  <a:pt x="702538" y="4501845"/>
                </a:lnTo>
                <a:lnTo>
                  <a:pt x="702538" y="4382998"/>
                </a:lnTo>
                <a:close/>
              </a:path>
              <a:path w="1141729" h="5085715">
                <a:moveTo>
                  <a:pt x="702538" y="4091914"/>
                </a:moveTo>
                <a:lnTo>
                  <a:pt x="585216" y="4091914"/>
                </a:lnTo>
                <a:lnTo>
                  <a:pt x="585216" y="4209237"/>
                </a:lnTo>
                <a:lnTo>
                  <a:pt x="702538" y="4209237"/>
                </a:lnTo>
                <a:lnTo>
                  <a:pt x="702538" y="4091914"/>
                </a:lnTo>
                <a:close/>
              </a:path>
              <a:path w="1141729" h="5085715">
                <a:moveTo>
                  <a:pt x="702538" y="3360420"/>
                </a:moveTo>
                <a:lnTo>
                  <a:pt x="585216" y="3360420"/>
                </a:lnTo>
                <a:lnTo>
                  <a:pt x="585216" y="3479279"/>
                </a:lnTo>
                <a:lnTo>
                  <a:pt x="702538" y="3479279"/>
                </a:lnTo>
                <a:lnTo>
                  <a:pt x="702538" y="3360420"/>
                </a:lnTo>
                <a:close/>
              </a:path>
              <a:path w="1141729" h="5085715">
                <a:moveTo>
                  <a:pt x="702538" y="3214116"/>
                </a:moveTo>
                <a:lnTo>
                  <a:pt x="585216" y="3214116"/>
                </a:lnTo>
                <a:lnTo>
                  <a:pt x="585216" y="3332962"/>
                </a:lnTo>
                <a:lnTo>
                  <a:pt x="702538" y="3332962"/>
                </a:lnTo>
                <a:lnTo>
                  <a:pt x="702538" y="3214116"/>
                </a:lnTo>
                <a:close/>
              </a:path>
              <a:path w="1141729" h="5085715">
                <a:moveTo>
                  <a:pt x="702538" y="1607820"/>
                </a:moveTo>
                <a:lnTo>
                  <a:pt x="585216" y="1607820"/>
                </a:lnTo>
                <a:lnTo>
                  <a:pt x="585216" y="1725142"/>
                </a:lnTo>
                <a:lnTo>
                  <a:pt x="702538" y="1725142"/>
                </a:lnTo>
                <a:lnTo>
                  <a:pt x="702538" y="1607820"/>
                </a:lnTo>
                <a:close/>
              </a:path>
              <a:path w="1141729" h="5085715">
                <a:moveTo>
                  <a:pt x="702538" y="1315237"/>
                </a:moveTo>
                <a:lnTo>
                  <a:pt x="585216" y="1315237"/>
                </a:lnTo>
                <a:lnTo>
                  <a:pt x="585216" y="1432534"/>
                </a:lnTo>
                <a:lnTo>
                  <a:pt x="702538" y="1432534"/>
                </a:lnTo>
                <a:lnTo>
                  <a:pt x="702538" y="1315237"/>
                </a:lnTo>
                <a:close/>
              </a:path>
              <a:path w="1141729" h="5085715">
                <a:moveTo>
                  <a:pt x="848829" y="4968240"/>
                </a:moveTo>
                <a:lnTo>
                  <a:pt x="729996" y="4968240"/>
                </a:lnTo>
                <a:lnTo>
                  <a:pt x="729996" y="5085562"/>
                </a:lnTo>
                <a:lnTo>
                  <a:pt x="848829" y="5085562"/>
                </a:lnTo>
                <a:lnTo>
                  <a:pt x="848829" y="4968240"/>
                </a:lnTo>
                <a:close/>
              </a:path>
              <a:path w="1141729" h="5085715">
                <a:moveTo>
                  <a:pt x="848829" y="4675632"/>
                </a:moveTo>
                <a:lnTo>
                  <a:pt x="729996" y="4675632"/>
                </a:lnTo>
                <a:lnTo>
                  <a:pt x="729996" y="4794453"/>
                </a:lnTo>
                <a:lnTo>
                  <a:pt x="848829" y="4794453"/>
                </a:lnTo>
                <a:lnTo>
                  <a:pt x="848829" y="4675632"/>
                </a:lnTo>
                <a:close/>
              </a:path>
              <a:path w="1141729" h="5085715">
                <a:moveTo>
                  <a:pt x="848829" y="4382998"/>
                </a:moveTo>
                <a:lnTo>
                  <a:pt x="729996" y="4382998"/>
                </a:lnTo>
                <a:lnTo>
                  <a:pt x="729996" y="4501845"/>
                </a:lnTo>
                <a:lnTo>
                  <a:pt x="848829" y="4501845"/>
                </a:lnTo>
                <a:lnTo>
                  <a:pt x="848829" y="4382998"/>
                </a:lnTo>
                <a:close/>
              </a:path>
              <a:path w="1141729" h="5085715">
                <a:moveTo>
                  <a:pt x="848829" y="4238244"/>
                </a:moveTo>
                <a:lnTo>
                  <a:pt x="729996" y="4238244"/>
                </a:lnTo>
                <a:lnTo>
                  <a:pt x="729996" y="4355566"/>
                </a:lnTo>
                <a:lnTo>
                  <a:pt x="848829" y="4355566"/>
                </a:lnTo>
                <a:lnTo>
                  <a:pt x="848829" y="4238244"/>
                </a:lnTo>
                <a:close/>
              </a:path>
              <a:path w="1141729" h="5085715">
                <a:moveTo>
                  <a:pt x="848829" y="3653053"/>
                </a:moveTo>
                <a:lnTo>
                  <a:pt x="729996" y="3653053"/>
                </a:lnTo>
                <a:lnTo>
                  <a:pt x="729996" y="3770350"/>
                </a:lnTo>
                <a:lnTo>
                  <a:pt x="848829" y="3770350"/>
                </a:lnTo>
                <a:lnTo>
                  <a:pt x="848829" y="3653053"/>
                </a:lnTo>
                <a:close/>
              </a:path>
              <a:path w="1141729" h="5085715">
                <a:moveTo>
                  <a:pt x="848829" y="3067812"/>
                </a:moveTo>
                <a:lnTo>
                  <a:pt x="729996" y="3067812"/>
                </a:lnTo>
                <a:lnTo>
                  <a:pt x="729996" y="3186658"/>
                </a:lnTo>
                <a:lnTo>
                  <a:pt x="848829" y="3186658"/>
                </a:lnTo>
                <a:lnTo>
                  <a:pt x="848829" y="3067812"/>
                </a:lnTo>
                <a:close/>
              </a:path>
              <a:path w="1141729" h="5085715">
                <a:moveTo>
                  <a:pt x="848829" y="2923032"/>
                </a:moveTo>
                <a:lnTo>
                  <a:pt x="729996" y="2923032"/>
                </a:lnTo>
                <a:lnTo>
                  <a:pt x="729996" y="3040354"/>
                </a:lnTo>
                <a:lnTo>
                  <a:pt x="848829" y="3040354"/>
                </a:lnTo>
                <a:lnTo>
                  <a:pt x="848829" y="2923032"/>
                </a:lnTo>
                <a:close/>
              </a:path>
              <a:path w="1141729" h="5085715">
                <a:moveTo>
                  <a:pt x="848829" y="2776728"/>
                </a:moveTo>
                <a:lnTo>
                  <a:pt x="729996" y="2776728"/>
                </a:lnTo>
                <a:lnTo>
                  <a:pt x="729996" y="2894050"/>
                </a:lnTo>
                <a:lnTo>
                  <a:pt x="848829" y="2894050"/>
                </a:lnTo>
                <a:lnTo>
                  <a:pt x="848829" y="2776728"/>
                </a:lnTo>
                <a:close/>
              </a:path>
              <a:path w="1141729" h="5085715">
                <a:moveTo>
                  <a:pt x="848829" y="1898904"/>
                </a:moveTo>
                <a:lnTo>
                  <a:pt x="729996" y="1898904"/>
                </a:lnTo>
                <a:lnTo>
                  <a:pt x="729996" y="2017750"/>
                </a:lnTo>
                <a:lnTo>
                  <a:pt x="848829" y="2017750"/>
                </a:lnTo>
                <a:lnTo>
                  <a:pt x="848829" y="1898904"/>
                </a:lnTo>
                <a:close/>
              </a:path>
              <a:path w="1141729" h="5085715">
                <a:moveTo>
                  <a:pt x="848829" y="1168882"/>
                </a:moveTo>
                <a:lnTo>
                  <a:pt x="729996" y="1168882"/>
                </a:lnTo>
                <a:lnTo>
                  <a:pt x="729996" y="1286230"/>
                </a:lnTo>
                <a:lnTo>
                  <a:pt x="848829" y="1286230"/>
                </a:lnTo>
                <a:lnTo>
                  <a:pt x="848829" y="1168882"/>
                </a:lnTo>
                <a:close/>
              </a:path>
              <a:path w="1141729" h="5085715">
                <a:moveTo>
                  <a:pt x="848829" y="729996"/>
                </a:moveTo>
                <a:lnTo>
                  <a:pt x="729996" y="729996"/>
                </a:lnTo>
                <a:lnTo>
                  <a:pt x="729996" y="848842"/>
                </a:lnTo>
                <a:lnTo>
                  <a:pt x="848829" y="848842"/>
                </a:lnTo>
                <a:lnTo>
                  <a:pt x="848829" y="729996"/>
                </a:lnTo>
                <a:close/>
              </a:path>
              <a:path w="1141729" h="5085715">
                <a:moveTo>
                  <a:pt x="848829" y="583692"/>
                </a:moveTo>
                <a:lnTo>
                  <a:pt x="729996" y="583692"/>
                </a:lnTo>
                <a:lnTo>
                  <a:pt x="729996" y="702538"/>
                </a:lnTo>
                <a:lnTo>
                  <a:pt x="848829" y="702538"/>
                </a:lnTo>
                <a:lnTo>
                  <a:pt x="848829" y="583692"/>
                </a:lnTo>
                <a:close/>
              </a:path>
              <a:path w="1141729" h="5085715">
                <a:moveTo>
                  <a:pt x="848829" y="0"/>
                </a:moveTo>
                <a:lnTo>
                  <a:pt x="729996" y="0"/>
                </a:lnTo>
                <a:lnTo>
                  <a:pt x="729996" y="117322"/>
                </a:lnTo>
                <a:lnTo>
                  <a:pt x="848829" y="117322"/>
                </a:lnTo>
                <a:lnTo>
                  <a:pt x="848829" y="0"/>
                </a:lnTo>
                <a:close/>
              </a:path>
              <a:path w="1141729" h="5085715">
                <a:moveTo>
                  <a:pt x="995146" y="4821910"/>
                </a:moveTo>
                <a:lnTo>
                  <a:pt x="876300" y="4821910"/>
                </a:lnTo>
                <a:lnTo>
                  <a:pt x="876300" y="4939258"/>
                </a:lnTo>
                <a:lnTo>
                  <a:pt x="995146" y="4939258"/>
                </a:lnTo>
                <a:lnTo>
                  <a:pt x="995146" y="4821910"/>
                </a:lnTo>
                <a:close/>
              </a:path>
              <a:path w="1141729" h="5085715">
                <a:moveTo>
                  <a:pt x="995146" y="4529328"/>
                </a:moveTo>
                <a:lnTo>
                  <a:pt x="876300" y="4529328"/>
                </a:lnTo>
                <a:lnTo>
                  <a:pt x="876300" y="4648174"/>
                </a:lnTo>
                <a:lnTo>
                  <a:pt x="995146" y="4648174"/>
                </a:lnTo>
                <a:lnTo>
                  <a:pt x="995146" y="4529328"/>
                </a:lnTo>
                <a:close/>
              </a:path>
              <a:path w="1141729" h="5085715">
                <a:moveTo>
                  <a:pt x="995146" y="4238244"/>
                </a:moveTo>
                <a:lnTo>
                  <a:pt x="876300" y="4238244"/>
                </a:lnTo>
                <a:lnTo>
                  <a:pt x="876300" y="4355566"/>
                </a:lnTo>
                <a:lnTo>
                  <a:pt x="995146" y="4355566"/>
                </a:lnTo>
                <a:lnTo>
                  <a:pt x="995146" y="4238244"/>
                </a:lnTo>
                <a:close/>
              </a:path>
              <a:path w="1141729" h="5085715">
                <a:moveTo>
                  <a:pt x="995146" y="3653053"/>
                </a:moveTo>
                <a:lnTo>
                  <a:pt x="876300" y="3653053"/>
                </a:lnTo>
                <a:lnTo>
                  <a:pt x="876300" y="3770350"/>
                </a:lnTo>
                <a:lnTo>
                  <a:pt x="995146" y="3770350"/>
                </a:lnTo>
                <a:lnTo>
                  <a:pt x="995146" y="3653053"/>
                </a:lnTo>
                <a:close/>
              </a:path>
              <a:path w="1141729" h="5085715">
                <a:moveTo>
                  <a:pt x="995146" y="3506698"/>
                </a:moveTo>
                <a:lnTo>
                  <a:pt x="876300" y="3506698"/>
                </a:lnTo>
                <a:lnTo>
                  <a:pt x="876300" y="3624046"/>
                </a:lnTo>
                <a:lnTo>
                  <a:pt x="995146" y="3624046"/>
                </a:lnTo>
                <a:lnTo>
                  <a:pt x="995146" y="3506698"/>
                </a:lnTo>
                <a:close/>
              </a:path>
              <a:path w="1141729" h="5085715">
                <a:moveTo>
                  <a:pt x="995146" y="3214116"/>
                </a:moveTo>
                <a:lnTo>
                  <a:pt x="876300" y="3214116"/>
                </a:lnTo>
                <a:lnTo>
                  <a:pt x="876300" y="3332962"/>
                </a:lnTo>
                <a:lnTo>
                  <a:pt x="995146" y="3332962"/>
                </a:lnTo>
                <a:lnTo>
                  <a:pt x="995146" y="3214116"/>
                </a:lnTo>
                <a:close/>
              </a:path>
              <a:path w="1141729" h="5085715">
                <a:moveTo>
                  <a:pt x="995146" y="3067812"/>
                </a:moveTo>
                <a:lnTo>
                  <a:pt x="876300" y="3067812"/>
                </a:lnTo>
                <a:lnTo>
                  <a:pt x="876300" y="3186658"/>
                </a:lnTo>
                <a:lnTo>
                  <a:pt x="995146" y="3186658"/>
                </a:lnTo>
                <a:lnTo>
                  <a:pt x="995146" y="3067812"/>
                </a:lnTo>
                <a:close/>
              </a:path>
              <a:path w="1141729" h="5085715">
                <a:moveTo>
                  <a:pt x="995146" y="2923032"/>
                </a:moveTo>
                <a:lnTo>
                  <a:pt x="876300" y="2923032"/>
                </a:lnTo>
                <a:lnTo>
                  <a:pt x="876300" y="3040354"/>
                </a:lnTo>
                <a:lnTo>
                  <a:pt x="995146" y="3040354"/>
                </a:lnTo>
                <a:lnTo>
                  <a:pt x="995146" y="2923032"/>
                </a:lnTo>
                <a:close/>
              </a:path>
              <a:path w="1141729" h="5085715">
                <a:moveTo>
                  <a:pt x="995146" y="2337841"/>
                </a:moveTo>
                <a:lnTo>
                  <a:pt x="876300" y="2337841"/>
                </a:lnTo>
                <a:lnTo>
                  <a:pt x="876300" y="2455138"/>
                </a:lnTo>
                <a:lnTo>
                  <a:pt x="995146" y="2455138"/>
                </a:lnTo>
                <a:lnTo>
                  <a:pt x="995146" y="2337841"/>
                </a:lnTo>
                <a:close/>
              </a:path>
              <a:path w="1141729" h="5085715">
                <a:moveTo>
                  <a:pt x="995146" y="2191512"/>
                </a:moveTo>
                <a:lnTo>
                  <a:pt x="876300" y="2191512"/>
                </a:lnTo>
                <a:lnTo>
                  <a:pt x="876300" y="2308834"/>
                </a:lnTo>
                <a:lnTo>
                  <a:pt x="995146" y="2308834"/>
                </a:lnTo>
                <a:lnTo>
                  <a:pt x="995146" y="2191512"/>
                </a:lnTo>
                <a:close/>
              </a:path>
              <a:path w="1141729" h="5085715">
                <a:moveTo>
                  <a:pt x="995146" y="2045208"/>
                </a:moveTo>
                <a:lnTo>
                  <a:pt x="876300" y="2045208"/>
                </a:lnTo>
                <a:lnTo>
                  <a:pt x="876300" y="2164054"/>
                </a:lnTo>
                <a:lnTo>
                  <a:pt x="995146" y="2164054"/>
                </a:lnTo>
                <a:lnTo>
                  <a:pt x="995146" y="2045208"/>
                </a:lnTo>
                <a:close/>
              </a:path>
              <a:path w="1141729" h="5085715">
                <a:moveTo>
                  <a:pt x="995146" y="1461490"/>
                </a:moveTo>
                <a:lnTo>
                  <a:pt x="876300" y="1461490"/>
                </a:lnTo>
                <a:lnTo>
                  <a:pt x="876300" y="1578838"/>
                </a:lnTo>
                <a:lnTo>
                  <a:pt x="995146" y="1578838"/>
                </a:lnTo>
                <a:lnTo>
                  <a:pt x="995146" y="1461490"/>
                </a:lnTo>
                <a:close/>
              </a:path>
              <a:path w="1141729" h="5085715">
                <a:moveTo>
                  <a:pt x="995146" y="1315237"/>
                </a:moveTo>
                <a:lnTo>
                  <a:pt x="876300" y="1315237"/>
                </a:lnTo>
                <a:lnTo>
                  <a:pt x="876300" y="1432534"/>
                </a:lnTo>
                <a:lnTo>
                  <a:pt x="995146" y="1432534"/>
                </a:lnTo>
                <a:lnTo>
                  <a:pt x="995146" y="1315237"/>
                </a:lnTo>
                <a:close/>
              </a:path>
              <a:path w="1141729" h="5085715">
                <a:moveTo>
                  <a:pt x="995146" y="876300"/>
                </a:moveTo>
                <a:lnTo>
                  <a:pt x="876300" y="876300"/>
                </a:lnTo>
                <a:lnTo>
                  <a:pt x="876300" y="993622"/>
                </a:lnTo>
                <a:lnTo>
                  <a:pt x="995146" y="993622"/>
                </a:lnTo>
                <a:lnTo>
                  <a:pt x="995146" y="876300"/>
                </a:lnTo>
                <a:close/>
              </a:path>
              <a:path w="1141729" h="5085715">
                <a:moveTo>
                  <a:pt x="995146" y="729996"/>
                </a:moveTo>
                <a:lnTo>
                  <a:pt x="876300" y="729996"/>
                </a:lnTo>
                <a:lnTo>
                  <a:pt x="876300" y="848842"/>
                </a:lnTo>
                <a:lnTo>
                  <a:pt x="995146" y="848842"/>
                </a:lnTo>
                <a:lnTo>
                  <a:pt x="995146" y="729996"/>
                </a:lnTo>
                <a:close/>
              </a:path>
              <a:path w="1141729" h="5085715">
                <a:moveTo>
                  <a:pt x="995146" y="583692"/>
                </a:moveTo>
                <a:lnTo>
                  <a:pt x="876300" y="583692"/>
                </a:lnTo>
                <a:lnTo>
                  <a:pt x="876300" y="702538"/>
                </a:lnTo>
                <a:lnTo>
                  <a:pt x="995146" y="702538"/>
                </a:lnTo>
                <a:lnTo>
                  <a:pt x="995146" y="583692"/>
                </a:lnTo>
                <a:close/>
              </a:path>
              <a:path w="1141729" h="5085715">
                <a:moveTo>
                  <a:pt x="995146" y="292633"/>
                </a:moveTo>
                <a:lnTo>
                  <a:pt x="876300" y="292633"/>
                </a:lnTo>
                <a:lnTo>
                  <a:pt x="876300" y="409930"/>
                </a:lnTo>
                <a:lnTo>
                  <a:pt x="995146" y="409930"/>
                </a:lnTo>
                <a:lnTo>
                  <a:pt x="995146" y="292633"/>
                </a:lnTo>
                <a:close/>
              </a:path>
              <a:path w="1141729" h="5085715">
                <a:moveTo>
                  <a:pt x="1141450" y="4821910"/>
                </a:moveTo>
                <a:lnTo>
                  <a:pt x="1022604" y="4821910"/>
                </a:lnTo>
                <a:lnTo>
                  <a:pt x="1022604" y="4939258"/>
                </a:lnTo>
                <a:lnTo>
                  <a:pt x="1141450" y="4939258"/>
                </a:lnTo>
                <a:lnTo>
                  <a:pt x="1141450" y="4821910"/>
                </a:lnTo>
                <a:close/>
              </a:path>
              <a:path w="1141729" h="5085715">
                <a:moveTo>
                  <a:pt x="1141450" y="2923032"/>
                </a:moveTo>
                <a:lnTo>
                  <a:pt x="1022604" y="2923032"/>
                </a:lnTo>
                <a:lnTo>
                  <a:pt x="1022604" y="3040354"/>
                </a:lnTo>
                <a:lnTo>
                  <a:pt x="1141450" y="3040354"/>
                </a:lnTo>
                <a:lnTo>
                  <a:pt x="1141450" y="2923032"/>
                </a:lnTo>
                <a:close/>
              </a:path>
              <a:path w="1141729" h="5085715">
                <a:moveTo>
                  <a:pt x="1141450" y="2484094"/>
                </a:moveTo>
                <a:lnTo>
                  <a:pt x="1022604" y="2484094"/>
                </a:lnTo>
                <a:lnTo>
                  <a:pt x="1022604" y="2601442"/>
                </a:lnTo>
                <a:lnTo>
                  <a:pt x="1141450" y="2601442"/>
                </a:lnTo>
                <a:lnTo>
                  <a:pt x="1141450" y="2484094"/>
                </a:lnTo>
                <a:close/>
              </a:path>
              <a:path w="1141729" h="5085715">
                <a:moveTo>
                  <a:pt x="1141450" y="1168882"/>
                </a:moveTo>
                <a:lnTo>
                  <a:pt x="1022604" y="1168882"/>
                </a:lnTo>
                <a:lnTo>
                  <a:pt x="1022604" y="1286230"/>
                </a:lnTo>
                <a:lnTo>
                  <a:pt x="1141450" y="1286230"/>
                </a:lnTo>
                <a:lnTo>
                  <a:pt x="1141450" y="1168882"/>
                </a:lnTo>
                <a:close/>
              </a:path>
            </a:pathLst>
          </a:custGeom>
          <a:solidFill>
            <a:srgbClr val="80B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5293" y="0"/>
            <a:ext cx="6853440" cy="571711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1052" y="137172"/>
            <a:ext cx="3200400" cy="454139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3400" y="0"/>
            <a:ext cx="6781800" cy="515112"/>
          </a:xfrm>
          <a:prstGeom prst="rect">
            <a:avLst/>
          </a:prstGeom>
        </p:spPr>
      </p:pic>
      <p:sp>
        <p:nvSpPr>
          <p:cNvPr id="26" name="bg object 26"/>
          <p:cNvSpPr/>
          <p:nvPr/>
        </p:nvSpPr>
        <p:spPr>
          <a:xfrm>
            <a:off x="533400" y="0"/>
            <a:ext cx="6781800" cy="515620"/>
          </a:xfrm>
          <a:custGeom>
            <a:avLst/>
            <a:gdLst/>
            <a:ahLst/>
            <a:cxnLst/>
            <a:rect l="l" t="t" r="r" b="b"/>
            <a:pathLst>
              <a:path w="6781800" h="515620">
                <a:moveTo>
                  <a:pt x="0" y="515112"/>
                </a:moveTo>
                <a:lnTo>
                  <a:pt x="6781800" y="515112"/>
                </a:lnTo>
                <a:lnTo>
                  <a:pt x="6781800" y="0"/>
                </a:lnTo>
              </a:path>
              <a:path w="6781800" h="515620">
                <a:moveTo>
                  <a:pt x="0" y="0"/>
                </a:moveTo>
                <a:lnTo>
                  <a:pt x="0" y="515112"/>
                </a:lnTo>
              </a:path>
            </a:pathLst>
          </a:custGeom>
          <a:ln w="9144">
            <a:solidFill>
              <a:srgbClr val="0785A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A86A0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A86A0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0A86A0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851392" y="28981"/>
            <a:ext cx="264160" cy="5085715"/>
          </a:xfrm>
          <a:custGeom>
            <a:avLst/>
            <a:gdLst/>
            <a:ahLst/>
            <a:cxnLst/>
            <a:rect l="l" t="t" r="r" b="b"/>
            <a:pathLst>
              <a:path w="264159" h="5085715">
                <a:moveTo>
                  <a:pt x="117348" y="4968240"/>
                </a:moveTo>
                <a:lnTo>
                  <a:pt x="0" y="4968240"/>
                </a:lnTo>
                <a:lnTo>
                  <a:pt x="0" y="5085562"/>
                </a:lnTo>
                <a:lnTo>
                  <a:pt x="117348" y="5085562"/>
                </a:lnTo>
                <a:lnTo>
                  <a:pt x="117348" y="4968240"/>
                </a:lnTo>
                <a:close/>
              </a:path>
              <a:path w="264159" h="5085715">
                <a:moveTo>
                  <a:pt x="117348" y="4675632"/>
                </a:moveTo>
                <a:lnTo>
                  <a:pt x="0" y="4675632"/>
                </a:lnTo>
                <a:lnTo>
                  <a:pt x="0" y="4794453"/>
                </a:lnTo>
                <a:lnTo>
                  <a:pt x="117348" y="4794453"/>
                </a:lnTo>
                <a:lnTo>
                  <a:pt x="117348" y="4675632"/>
                </a:lnTo>
                <a:close/>
              </a:path>
              <a:path w="264159" h="5085715">
                <a:moveTo>
                  <a:pt x="117348" y="4238244"/>
                </a:moveTo>
                <a:lnTo>
                  <a:pt x="0" y="4238244"/>
                </a:lnTo>
                <a:lnTo>
                  <a:pt x="0" y="4355566"/>
                </a:lnTo>
                <a:lnTo>
                  <a:pt x="117348" y="4355566"/>
                </a:lnTo>
                <a:lnTo>
                  <a:pt x="117348" y="4238244"/>
                </a:lnTo>
                <a:close/>
              </a:path>
              <a:path w="264159" h="5085715">
                <a:moveTo>
                  <a:pt x="117348" y="4091914"/>
                </a:moveTo>
                <a:lnTo>
                  <a:pt x="0" y="4091914"/>
                </a:lnTo>
                <a:lnTo>
                  <a:pt x="0" y="4209237"/>
                </a:lnTo>
                <a:lnTo>
                  <a:pt x="117348" y="4209237"/>
                </a:lnTo>
                <a:lnTo>
                  <a:pt x="117348" y="4091914"/>
                </a:lnTo>
                <a:close/>
              </a:path>
              <a:path w="264159" h="5085715">
                <a:moveTo>
                  <a:pt x="117348" y="3799319"/>
                </a:moveTo>
                <a:lnTo>
                  <a:pt x="0" y="3799319"/>
                </a:lnTo>
                <a:lnTo>
                  <a:pt x="0" y="3916654"/>
                </a:lnTo>
                <a:lnTo>
                  <a:pt x="117348" y="3916654"/>
                </a:lnTo>
                <a:lnTo>
                  <a:pt x="117348" y="3799319"/>
                </a:lnTo>
                <a:close/>
              </a:path>
              <a:path w="264159" h="5085715">
                <a:moveTo>
                  <a:pt x="117348" y="3653053"/>
                </a:moveTo>
                <a:lnTo>
                  <a:pt x="0" y="3653053"/>
                </a:lnTo>
                <a:lnTo>
                  <a:pt x="0" y="3770350"/>
                </a:lnTo>
                <a:lnTo>
                  <a:pt x="117348" y="3770350"/>
                </a:lnTo>
                <a:lnTo>
                  <a:pt x="117348" y="3653053"/>
                </a:lnTo>
                <a:close/>
              </a:path>
              <a:path w="264159" h="5085715">
                <a:moveTo>
                  <a:pt x="117348" y="3067812"/>
                </a:moveTo>
                <a:lnTo>
                  <a:pt x="0" y="3067812"/>
                </a:lnTo>
                <a:lnTo>
                  <a:pt x="0" y="3186658"/>
                </a:lnTo>
                <a:lnTo>
                  <a:pt x="117348" y="3186658"/>
                </a:lnTo>
                <a:lnTo>
                  <a:pt x="117348" y="3067812"/>
                </a:lnTo>
                <a:close/>
              </a:path>
              <a:path w="264159" h="5085715">
                <a:moveTo>
                  <a:pt x="117348" y="2923032"/>
                </a:moveTo>
                <a:lnTo>
                  <a:pt x="0" y="2923032"/>
                </a:lnTo>
                <a:lnTo>
                  <a:pt x="0" y="3040354"/>
                </a:lnTo>
                <a:lnTo>
                  <a:pt x="117348" y="3040354"/>
                </a:lnTo>
                <a:lnTo>
                  <a:pt x="117348" y="2923032"/>
                </a:lnTo>
                <a:close/>
              </a:path>
              <a:path w="264159" h="5085715">
                <a:moveTo>
                  <a:pt x="117348" y="2776728"/>
                </a:moveTo>
                <a:lnTo>
                  <a:pt x="0" y="2776728"/>
                </a:lnTo>
                <a:lnTo>
                  <a:pt x="0" y="2894050"/>
                </a:lnTo>
                <a:lnTo>
                  <a:pt x="117348" y="2894050"/>
                </a:lnTo>
                <a:lnTo>
                  <a:pt x="117348" y="2776728"/>
                </a:lnTo>
                <a:close/>
              </a:path>
              <a:path w="264159" h="5085715">
                <a:moveTo>
                  <a:pt x="117348" y="2630449"/>
                </a:moveTo>
                <a:lnTo>
                  <a:pt x="0" y="2630449"/>
                </a:lnTo>
                <a:lnTo>
                  <a:pt x="0" y="2747746"/>
                </a:lnTo>
                <a:lnTo>
                  <a:pt x="117348" y="2747746"/>
                </a:lnTo>
                <a:lnTo>
                  <a:pt x="117348" y="2630449"/>
                </a:lnTo>
                <a:close/>
              </a:path>
              <a:path w="264159" h="5085715">
                <a:moveTo>
                  <a:pt x="117348" y="2337841"/>
                </a:moveTo>
                <a:lnTo>
                  <a:pt x="0" y="2337841"/>
                </a:lnTo>
                <a:lnTo>
                  <a:pt x="0" y="2455138"/>
                </a:lnTo>
                <a:lnTo>
                  <a:pt x="117348" y="2455138"/>
                </a:lnTo>
                <a:lnTo>
                  <a:pt x="117348" y="2337841"/>
                </a:lnTo>
                <a:close/>
              </a:path>
              <a:path w="264159" h="5085715">
                <a:moveTo>
                  <a:pt x="117348" y="2045208"/>
                </a:moveTo>
                <a:lnTo>
                  <a:pt x="0" y="2045208"/>
                </a:lnTo>
                <a:lnTo>
                  <a:pt x="0" y="2164054"/>
                </a:lnTo>
                <a:lnTo>
                  <a:pt x="117348" y="2164054"/>
                </a:lnTo>
                <a:lnTo>
                  <a:pt x="117348" y="2045208"/>
                </a:lnTo>
                <a:close/>
              </a:path>
              <a:path w="264159" h="5085715">
                <a:moveTo>
                  <a:pt x="117348" y="1898904"/>
                </a:moveTo>
                <a:lnTo>
                  <a:pt x="0" y="1898904"/>
                </a:lnTo>
                <a:lnTo>
                  <a:pt x="0" y="2017750"/>
                </a:lnTo>
                <a:lnTo>
                  <a:pt x="117348" y="2017750"/>
                </a:lnTo>
                <a:lnTo>
                  <a:pt x="117348" y="1898904"/>
                </a:lnTo>
                <a:close/>
              </a:path>
              <a:path w="264159" h="5085715">
                <a:moveTo>
                  <a:pt x="117348" y="1607820"/>
                </a:moveTo>
                <a:lnTo>
                  <a:pt x="0" y="1607820"/>
                </a:lnTo>
                <a:lnTo>
                  <a:pt x="0" y="1725142"/>
                </a:lnTo>
                <a:lnTo>
                  <a:pt x="117348" y="1725142"/>
                </a:lnTo>
                <a:lnTo>
                  <a:pt x="117348" y="1607820"/>
                </a:lnTo>
                <a:close/>
              </a:path>
              <a:path w="264159" h="5085715">
                <a:moveTo>
                  <a:pt x="117348" y="1461490"/>
                </a:moveTo>
                <a:lnTo>
                  <a:pt x="0" y="1461490"/>
                </a:lnTo>
                <a:lnTo>
                  <a:pt x="0" y="1578838"/>
                </a:lnTo>
                <a:lnTo>
                  <a:pt x="117348" y="1578838"/>
                </a:lnTo>
                <a:lnTo>
                  <a:pt x="117348" y="1461490"/>
                </a:lnTo>
                <a:close/>
              </a:path>
              <a:path w="264159" h="5085715">
                <a:moveTo>
                  <a:pt x="117348" y="1315237"/>
                </a:moveTo>
                <a:lnTo>
                  <a:pt x="0" y="1315237"/>
                </a:lnTo>
                <a:lnTo>
                  <a:pt x="0" y="1432534"/>
                </a:lnTo>
                <a:lnTo>
                  <a:pt x="117348" y="1432534"/>
                </a:lnTo>
                <a:lnTo>
                  <a:pt x="117348" y="1315237"/>
                </a:lnTo>
                <a:close/>
              </a:path>
              <a:path w="264159" h="5085715">
                <a:moveTo>
                  <a:pt x="117348" y="1168882"/>
                </a:moveTo>
                <a:lnTo>
                  <a:pt x="0" y="1168882"/>
                </a:lnTo>
                <a:lnTo>
                  <a:pt x="0" y="1286230"/>
                </a:lnTo>
                <a:lnTo>
                  <a:pt x="117348" y="1286230"/>
                </a:lnTo>
                <a:lnTo>
                  <a:pt x="117348" y="1168882"/>
                </a:lnTo>
                <a:close/>
              </a:path>
              <a:path w="264159" h="5085715">
                <a:moveTo>
                  <a:pt x="117348" y="729996"/>
                </a:moveTo>
                <a:lnTo>
                  <a:pt x="0" y="729996"/>
                </a:lnTo>
                <a:lnTo>
                  <a:pt x="0" y="848842"/>
                </a:lnTo>
                <a:lnTo>
                  <a:pt x="117348" y="848842"/>
                </a:lnTo>
                <a:lnTo>
                  <a:pt x="117348" y="729996"/>
                </a:lnTo>
                <a:close/>
              </a:path>
              <a:path w="264159" h="5085715">
                <a:moveTo>
                  <a:pt x="117348" y="583692"/>
                </a:moveTo>
                <a:lnTo>
                  <a:pt x="0" y="583692"/>
                </a:lnTo>
                <a:lnTo>
                  <a:pt x="0" y="702538"/>
                </a:lnTo>
                <a:lnTo>
                  <a:pt x="117348" y="702538"/>
                </a:lnTo>
                <a:lnTo>
                  <a:pt x="117348" y="583692"/>
                </a:lnTo>
                <a:close/>
              </a:path>
              <a:path w="264159" h="5085715">
                <a:moveTo>
                  <a:pt x="117348" y="292633"/>
                </a:moveTo>
                <a:lnTo>
                  <a:pt x="0" y="292633"/>
                </a:lnTo>
                <a:lnTo>
                  <a:pt x="0" y="409930"/>
                </a:lnTo>
                <a:lnTo>
                  <a:pt x="117348" y="409930"/>
                </a:lnTo>
                <a:lnTo>
                  <a:pt x="117348" y="292633"/>
                </a:lnTo>
                <a:close/>
              </a:path>
              <a:path w="264159" h="5085715">
                <a:moveTo>
                  <a:pt x="117348" y="146278"/>
                </a:moveTo>
                <a:lnTo>
                  <a:pt x="0" y="146278"/>
                </a:lnTo>
                <a:lnTo>
                  <a:pt x="0" y="263626"/>
                </a:lnTo>
                <a:lnTo>
                  <a:pt x="117348" y="263626"/>
                </a:lnTo>
                <a:lnTo>
                  <a:pt x="117348" y="146278"/>
                </a:lnTo>
                <a:close/>
              </a:path>
              <a:path w="264159" h="5085715">
                <a:moveTo>
                  <a:pt x="117348" y="0"/>
                </a:moveTo>
                <a:lnTo>
                  <a:pt x="0" y="0"/>
                </a:lnTo>
                <a:lnTo>
                  <a:pt x="0" y="117322"/>
                </a:lnTo>
                <a:lnTo>
                  <a:pt x="117348" y="117322"/>
                </a:lnTo>
                <a:lnTo>
                  <a:pt x="117348" y="0"/>
                </a:lnTo>
                <a:close/>
              </a:path>
              <a:path w="264159" h="5085715">
                <a:moveTo>
                  <a:pt x="263601" y="4968240"/>
                </a:moveTo>
                <a:lnTo>
                  <a:pt x="146304" y="4968240"/>
                </a:lnTo>
                <a:lnTo>
                  <a:pt x="146304" y="5085562"/>
                </a:lnTo>
                <a:lnTo>
                  <a:pt x="263601" y="5085562"/>
                </a:lnTo>
                <a:lnTo>
                  <a:pt x="263601" y="4968240"/>
                </a:lnTo>
                <a:close/>
              </a:path>
              <a:path w="264159" h="5085715">
                <a:moveTo>
                  <a:pt x="263601" y="4821910"/>
                </a:moveTo>
                <a:lnTo>
                  <a:pt x="146304" y="4821910"/>
                </a:lnTo>
                <a:lnTo>
                  <a:pt x="146304" y="4939258"/>
                </a:lnTo>
                <a:lnTo>
                  <a:pt x="263601" y="4939258"/>
                </a:lnTo>
                <a:lnTo>
                  <a:pt x="263601" y="4821910"/>
                </a:lnTo>
                <a:close/>
              </a:path>
              <a:path w="264159" h="5085715">
                <a:moveTo>
                  <a:pt x="263601" y="4675632"/>
                </a:moveTo>
                <a:lnTo>
                  <a:pt x="146304" y="4675632"/>
                </a:lnTo>
                <a:lnTo>
                  <a:pt x="146304" y="4794453"/>
                </a:lnTo>
                <a:lnTo>
                  <a:pt x="263601" y="4794453"/>
                </a:lnTo>
                <a:lnTo>
                  <a:pt x="263601" y="4675632"/>
                </a:lnTo>
                <a:close/>
              </a:path>
              <a:path w="264159" h="5085715">
                <a:moveTo>
                  <a:pt x="263601" y="4529328"/>
                </a:moveTo>
                <a:lnTo>
                  <a:pt x="146304" y="4529328"/>
                </a:lnTo>
                <a:lnTo>
                  <a:pt x="146304" y="4648174"/>
                </a:lnTo>
                <a:lnTo>
                  <a:pt x="263601" y="4648174"/>
                </a:lnTo>
                <a:lnTo>
                  <a:pt x="263601" y="4529328"/>
                </a:lnTo>
                <a:close/>
              </a:path>
              <a:path w="264159" h="5085715">
                <a:moveTo>
                  <a:pt x="263601" y="4382998"/>
                </a:moveTo>
                <a:lnTo>
                  <a:pt x="146304" y="4382998"/>
                </a:lnTo>
                <a:lnTo>
                  <a:pt x="146304" y="4501845"/>
                </a:lnTo>
                <a:lnTo>
                  <a:pt x="263601" y="4501845"/>
                </a:lnTo>
                <a:lnTo>
                  <a:pt x="263601" y="4382998"/>
                </a:lnTo>
                <a:close/>
              </a:path>
              <a:path w="264159" h="5085715">
                <a:moveTo>
                  <a:pt x="263601" y="4238244"/>
                </a:moveTo>
                <a:lnTo>
                  <a:pt x="146304" y="4238244"/>
                </a:lnTo>
                <a:lnTo>
                  <a:pt x="146304" y="4355566"/>
                </a:lnTo>
                <a:lnTo>
                  <a:pt x="263601" y="4355566"/>
                </a:lnTo>
                <a:lnTo>
                  <a:pt x="263601" y="4238244"/>
                </a:lnTo>
                <a:close/>
              </a:path>
              <a:path w="264159" h="5085715">
                <a:moveTo>
                  <a:pt x="263601" y="4091914"/>
                </a:moveTo>
                <a:lnTo>
                  <a:pt x="146304" y="4091914"/>
                </a:lnTo>
                <a:lnTo>
                  <a:pt x="146304" y="4209237"/>
                </a:lnTo>
                <a:lnTo>
                  <a:pt x="263601" y="4209237"/>
                </a:lnTo>
                <a:lnTo>
                  <a:pt x="263601" y="4091914"/>
                </a:lnTo>
                <a:close/>
              </a:path>
              <a:path w="264159" h="5085715">
                <a:moveTo>
                  <a:pt x="263601" y="3945636"/>
                </a:moveTo>
                <a:lnTo>
                  <a:pt x="146304" y="3945636"/>
                </a:lnTo>
                <a:lnTo>
                  <a:pt x="146304" y="4062958"/>
                </a:lnTo>
                <a:lnTo>
                  <a:pt x="263601" y="4062958"/>
                </a:lnTo>
                <a:lnTo>
                  <a:pt x="263601" y="3945636"/>
                </a:lnTo>
                <a:close/>
              </a:path>
              <a:path w="264159" h="5085715">
                <a:moveTo>
                  <a:pt x="263601" y="3799319"/>
                </a:moveTo>
                <a:lnTo>
                  <a:pt x="146304" y="3799319"/>
                </a:lnTo>
                <a:lnTo>
                  <a:pt x="146304" y="3916654"/>
                </a:lnTo>
                <a:lnTo>
                  <a:pt x="263601" y="3916654"/>
                </a:lnTo>
                <a:lnTo>
                  <a:pt x="263601" y="3799319"/>
                </a:lnTo>
                <a:close/>
              </a:path>
              <a:path w="264159" h="5085715">
                <a:moveTo>
                  <a:pt x="263601" y="3653053"/>
                </a:moveTo>
                <a:lnTo>
                  <a:pt x="146304" y="3653053"/>
                </a:lnTo>
                <a:lnTo>
                  <a:pt x="146304" y="3770350"/>
                </a:lnTo>
                <a:lnTo>
                  <a:pt x="263601" y="3770350"/>
                </a:lnTo>
                <a:lnTo>
                  <a:pt x="263601" y="3653053"/>
                </a:lnTo>
                <a:close/>
              </a:path>
              <a:path w="264159" h="5085715">
                <a:moveTo>
                  <a:pt x="263601" y="3506698"/>
                </a:moveTo>
                <a:lnTo>
                  <a:pt x="146304" y="3506698"/>
                </a:lnTo>
                <a:lnTo>
                  <a:pt x="146304" y="3624046"/>
                </a:lnTo>
                <a:lnTo>
                  <a:pt x="263601" y="3624046"/>
                </a:lnTo>
                <a:lnTo>
                  <a:pt x="263601" y="3506698"/>
                </a:lnTo>
                <a:close/>
              </a:path>
              <a:path w="264159" h="5085715">
                <a:moveTo>
                  <a:pt x="263601" y="3360420"/>
                </a:moveTo>
                <a:lnTo>
                  <a:pt x="146304" y="3360420"/>
                </a:lnTo>
                <a:lnTo>
                  <a:pt x="146304" y="3479279"/>
                </a:lnTo>
                <a:lnTo>
                  <a:pt x="263601" y="3479279"/>
                </a:lnTo>
                <a:lnTo>
                  <a:pt x="263601" y="3360420"/>
                </a:lnTo>
                <a:close/>
              </a:path>
              <a:path w="264159" h="5085715">
                <a:moveTo>
                  <a:pt x="263601" y="3214116"/>
                </a:moveTo>
                <a:lnTo>
                  <a:pt x="146304" y="3214116"/>
                </a:lnTo>
                <a:lnTo>
                  <a:pt x="146304" y="3332962"/>
                </a:lnTo>
                <a:lnTo>
                  <a:pt x="263601" y="3332962"/>
                </a:lnTo>
                <a:lnTo>
                  <a:pt x="263601" y="3214116"/>
                </a:lnTo>
                <a:close/>
              </a:path>
              <a:path w="264159" h="5085715">
                <a:moveTo>
                  <a:pt x="263601" y="3067812"/>
                </a:moveTo>
                <a:lnTo>
                  <a:pt x="146304" y="3067812"/>
                </a:lnTo>
                <a:lnTo>
                  <a:pt x="146304" y="3186658"/>
                </a:lnTo>
                <a:lnTo>
                  <a:pt x="263601" y="3186658"/>
                </a:lnTo>
                <a:lnTo>
                  <a:pt x="263601" y="3067812"/>
                </a:lnTo>
                <a:close/>
              </a:path>
              <a:path w="264159" h="5085715">
                <a:moveTo>
                  <a:pt x="263601" y="2923032"/>
                </a:moveTo>
                <a:lnTo>
                  <a:pt x="146304" y="2923032"/>
                </a:lnTo>
                <a:lnTo>
                  <a:pt x="146304" y="3040354"/>
                </a:lnTo>
                <a:lnTo>
                  <a:pt x="263601" y="3040354"/>
                </a:lnTo>
                <a:lnTo>
                  <a:pt x="263601" y="2923032"/>
                </a:lnTo>
                <a:close/>
              </a:path>
              <a:path w="264159" h="5085715">
                <a:moveTo>
                  <a:pt x="263601" y="2776728"/>
                </a:moveTo>
                <a:lnTo>
                  <a:pt x="146304" y="2776728"/>
                </a:lnTo>
                <a:lnTo>
                  <a:pt x="146304" y="2894050"/>
                </a:lnTo>
                <a:lnTo>
                  <a:pt x="263601" y="2894050"/>
                </a:lnTo>
                <a:lnTo>
                  <a:pt x="263601" y="2776728"/>
                </a:lnTo>
                <a:close/>
              </a:path>
              <a:path w="264159" h="5085715">
                <a:moveTo>
                  <a:pt x="263601" y="2630449"/>
                </a:moveTo>
                <a:lnTo>
                  <a:pt x="146304" y="2630449"/>
                </a:lnTo>
                <a:lnTo>
                  <a:pt x="146304" y="2747746"/>
                </a:lnTo>
                <a:lnTo>
                  <a:pt x="263601" y="2747746"/>
                </a:lnTo>
                <a:lnTo>
                  <a:pt x="263601" y="2630449"/>
                </a:lnTo>
                <a:close/>
              </a:path>
              <a:path w="264159" h="5085715">
                <a:moveTo>
                  <a:pt x="263601" y="2484094"/>
                </a:moveTo>
                <a:lnTo>
                  <a:pt x="146304" y="2484094"/>
                </a:lnTo>
                <a:lnTo>
                  <a:pt x="146304" y="2601442"/>
                </a:lnTo>
                <a:lnTo>
                  <a:pt x="263601" y="2601442"/>
                </a:lnTo>
                <a:lnTo>
                  <a:pt x="263601" y="2484094"/>
                </a:lnTo>
                <a:close/>
              </a:path>
              <a:path w="264159" h="5085715">
                <a:moveTo>
                  <a:pt x="263601" y="2337841"/>
                </a:moveTo>
                <a:lnTo>
                  <a:pt x="146304" y="2337841"/>
                </a:lnTo>
                <a:lnTo>
                  <a:pt x="146304" y="2455138"/>
                </a:lnTo>
                <a:lnTo>
                  <a:pt x="263601" y="2455138"/>
                </a:lnTo>
                <a:lnTo>
                  <a:pt x="263601" y="2337841"/>
                </a:lnTo>
                <a:close/>
              </a:path>
              <a:path w="264159" h="5085715">
                <a:moveTo>
                  <a:pt x="263601" y="2191512"/>
                </a:moveTo>
                <a:lnTo>
                  <a:pt x="146304" y="2191512"/>
                </a:lnTo>
                <a:lnTo>
                  <a:pt x="146304" y="2308834"/>
                </a:lnTo>
                <a:lnTo>
                  <a:pt x="263601" y="2308834"/>
                </a:lnTo>
                <a:lnTo>
                  <a:pt x="263601" y="2191512"/>
                </a:lnTo>
                <a:close/>
              </a:path>
              <a:path w="264159" h="5085715">
                <a:moveTo>
                  <a:pt x="263601" y="2045208"/>
                </a:moveTo>
                <a:lnTo>
                  <a:pt x="146304" y="2045208"/>
                </a:lnTo>
                <a:lnTo>
                  <a:pt x="146304" y="2164054"/>
                </a:lnTo>
                <a:lnTo>
                  <a:pt x="263601" y="2164054"/>
                </a:lnTo>
                <a:lnTo>
                  <a:pt x="263601" y="2045208"/>
                </a:lnTo>
                <a:close/>
              </a:path>
              <a:path w="264159" h="5085715">
                <a:moveTo>
                  <a:pt x="263601" y="1898904"/>
                </a:moveTo>
                <a:lnTo>
                  <a:pt x="146304" y="1898904"/>
                </a:lnTo>
                <a:lnTo>
                  <a:pt x="146304" y="2017750"/>
                </a:lnTo>
                <a:lnTo>
                  <a:pt x="263601" y="2017750"/>
                </a:lnTo>
                <a:lnTo>
                  <a:pt x="263601" y="1898904"/>
                </a:lnTo>
                <a:close/>
              </a:path>
              <a:path w="264159" h="5085715">
                <a:moveTo>
                  <a:pt x="263601" y="1752600"/>
                </a:moveTo>
                <a:lnTo>
                  <a:pt x="146304" y="1752600"/>
                </a:lnTo>
                <a:lnTo>
                  <a:pt x="146304" y="1871446"/>
                </a:lnTo>
                <a:lnTo>
                  <a:pt x="263601" y="1871446"/>
                </a:lnTo>
                <a:lnTo>
                  <a:pt x="263601" y="1752600"/>
                </a:lnTo>
                <a:close/>
              </a:path>
              <a:path w="264159" h="5085715">
                <a:moveTo>
                  <a:pt x="263601" y="1607820"/>
                </a:moveTo>
                <a:lnTo>
                  <a:pt x="146304" y="1607820"/>
                </a:lnTo>
                <a:lnTo>
                  <a:pt x="146304" y="1725142"/>
                </a:lnTo>
                <a:lnTo>
                  <a:pt x="263601" y="1725142"/>
                </a:lnTo>
                <a:lnTo>
                  <a:pt x="263601" y="1607820"/>
                </a:lnTo>
                <a:close/>
              </a:path>
              <a:path w="264159" h="5085715">
                <a:moveTo>
                  <a:pt x="263601" y="1461490"/>
                </a:moveTo>
                <a:lnTo>
                  <a:pt x="146304" y="1461490"/>
                </a:lnTo>
                <a:lnTo>
                  <a:pt x="146304" y="1578838"/>
                </a:lnTo>
                <a:lnTo>
                  <a:pt x="263601" y="1578838"/>
                </a:lnTo>
                <a:lnTo>
                  <a:pt x="263601" y="1461490"/>
                </a:lnTo>
                <a:close/>
              </a:path>
              <a:path w="264159" h="5085715">
                <a:moveTo>
                  <a:pt x="263601" y="1315237"/>
                </a:moveTo>
                <a:lnTo>
                  <a:pt x="146304" y="1315237"/>
                </a:lnTo>
                <a:lnTo>
                  <a:pt x="146304" y="1432534"/>
                </a:lnTo>
                <a:lnTo>
                  <a:pt x="263601" y="1432534"/>
                </a:lnTo>
                <a:lnTo>
                  <a:pt x="263601" y="1315237"/>
                </a:lnTo>
                <a:close/>
              </a:path>
              <a:path w="264159" h="5085715">
                <a:moveTo>
                  <a:pt x="263601" y="1168882"/>
                </a:moveTo>
                <a:lnTo>
                  <a:pt x="146304" y="1168882"/>
                </a:lnTo>
                <a:lnTo>
                  <a:pt x="146304" y="1286230"/>
                </a:lnTo>
                <a:lnTo>
                  <a:pt x="263601" y="1286230"/>
                </a:lnTo>
                <a:lnTo>
                  <a:pt x="263601" y="1168882"/>
                </a:lnTo>
                <a:close/>
              </a:path>
              <a:path w="264159" h="5085715">
                <a:moveTo>
                  <a:pt x="263601" y="1022604"/>
                </a:moveTo>
                <a:lnTo>
                  <a:pt x="146304" y="1022604"/>
                </a:lnTo>
                <a:lnTo>
                  <a:pt x="146304" y="1139926"/>
                </a:lnTo>
                <a:lnTo>
                  <a:pt x="263601" y="1139926"/>
                </a:lnTo>
                <a:lnTo>
                  <a:pt x="263601" y="1022604"/>
                </a:lnTo>
                <a:close/>
              </a:path>
              <a:path w="264159" h="5085715">
                <a:moveTo>
                  <a:pt x="263601" y="876300"/>
                </a:moveTo>
                <a:lnTo>
                  <a:pt x="146304" y="876300"/>
                </a:lnTo>
                <a:lnTo>
                  <a:pt x="146304" y="993622"/>
                </a:lnTo>
                <a:lnTo>
                  <a:pt x="263601" y="993622"/>
                </a:lnTo>
                <a:lnTo>
                  <a:pt x="263601" y="876300"/>
                </a:lnTo>
                <a:close/>
              </a:path>
              <a:path w="264159" h="5085715">
                <a:moveTo>
                  <a:pt x="263601" y="729996"/>
                </a:moveTo>
                <a:lnTo>
                  <a:pt x="146304" y="729996"/>
                </a:lnTo>
                <a:lnTo>
                  <a:pt x="146304" y="848842"/>
                </a:lnTo>
                <a:lnTo>
                  <a:pt x="263601" y="848842"/>
                </a:lnTo>
                <a:lnTo>
                  <a:pt x="263601" y="729996"/>
                </a:lnTo>
                <a:close/>
              </a:path>
              <a:path w="264159" h="5085715">
                <a:moveTo>
                  <a:pt x="263601" y="583692"/>
                </a:moveTo>
                <a:lnTo>
                  <a:pt x="146304" y="583692"/>
                </a:lnTo>
                <a:lnTo>
                  <a:pt x="146304" y="702538"/>
                </a:lnTo>
                <a:lnTo>
                  <a:pt x="263601" y="702538"/>
                </a:lnTo>
                <a:lnTo>
                  <a:pt x="263601" y="583692"/>
                </a:lnTo>
                <a:close/>
              </a:path>
              <a:path w="264159" h="5085715">
                <a:moveTo>
                  <a:pt x="263601" y="437388"/>
                </a:moveTo>
                <a:lnTo>
                  <a:pt x="146304" y="437388"/>
                </a:lnTo>
                <a:lnTo>
                  <a:pt x="146304" y="556234"/>
                </a:lnTo>
                <a:lnTo>
                  <a:pt x="263601" y="556234"/>
                </a:lnTo>
                <a:lnTo>
                  <a:pt x="263601" y="437388"/>
                </a:lnTo>
                <a:close/>
              </a:path>
              <a:path w="264159" h="5085715">
                <a:moveTo>
                  <a:pt x="263601" y="292633"/>
                </a:moveTo>
                <a:lnTo>
                  <a:pt x="146304" y="292633"/>
                </a:lnTo>
                <a:lnTo>
                  <a:pt x="146304" y="409930"/>
                </a:lnTo>
                <a:lnTo>
                  <a:pt x="263601" y="409930"/>
                </a:lnTo>
                <a:lnTo>
                  <a:pt x="263601" y="292633"/>
                </a:lnTo>
                <a:close/>
              </a:path>
              <a:path w="264159" h="5085715">
                <a:moveTo>
                  <a:pt x="263601" y="146278"/>
                </a:moveTo>
                <a:lnTo>
                  <a:pt x="146304" y="146278"/>
                </a:lnTo>
                <a:lnTo>
                  <a:pt x="146304" y="263626"/>
                </a:lnTo>
                <a:lnTo>
                  <a:pt x="263601" y="263626"/>
                </a:lnTo>
                <a:lnTo>
                  <a:pt x="263601" y="146278"/>
                </a:lnTo>
                <a:close/>
              </a:path>
              <a:path w="264159" h="5085715">
                <a:moveTo>
                  <a:pt x="263601" y="0"/>
                </a:moveTo>
                <a:lnTo>
                  <a:pt x="146304" y="0"/>
                </a:lnTo>
                <a:lnTo>
                  <a:pt x="146304" y="117322"/>
                </a:lnTo>
                <a:lnTo>
                  <a:pt x="263601" y="117322"/>
                </a:lnTo>
                <a:lnTo>
                  <a:pt x="263601" y="0"/>
                </a:lnTo>
                <a:close/>
              </a:path>
            </a:pathLst>
          </a:custGeom>
          <a:solidFill>
            <a:srgbClr val="0058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121396" y="28981"/>
            <a:ext cx="847725" cy="5085715"/>
          </a:xfrm>
          <a:custGeom>
            <a:avLst/>
            <a:gdLst/>
            <a:ahLst/>
            <a:cxnLst/>
            <a:rect l="l" t="t" r="r" b="b"/>
            <a:pathLst>
              <a:path w="847725" h="5085715">
                <a:moveTo>
                  <a:pt x="117322" y="2630449"/>
                </a:moveTo>
                <a:lnTo>
                  <a:pt x="0" y="2630449"/>
                </a:lnTo>
                <a:lnTo>
                  <a:pt x="0" y="2747746"/>
                </a:lnTo>
                <a:lnTo>
                  <a:pt x="117322" y="2747746"/>
                </a:lnTo>
                <a:lnTo>
                  <a:pt x="117322" y="2630449"/>
                </a:lnTo>
                <a:close/>
              </a:path>
              <a:path w="847725" h="5085715">
                <a:moveTo>
                  <a:pt x="117322" y="146278"/>
                </a:moveTo>
                <a:lnTo>
                  <a:pt x="0" y="146278"/>
                </a:lnTo>
                <a:lnTo>
                  <a:pt x="0" y="263626"/>
                </a:lnTo>
                <a:lnTo>
                  <a:pt x="117322" y="263626"/>
                </a:lnTo>
                <a:lnTo>
                  <a:pt x="117322" y="146278"/>
                </a:lnTo>
                <a:close/>
              </a:path>
              <a:path w="847725" h="5085715">
                <a:moveTo>
                  <a:pt x="263626" y="583692"/>
                </a:moveTo>
                <a:lnTo>
                  <a:pt x="146304" y="583692"/>
                </a:lnTo>
                <a:lnTo>
                  <a:pt x="146304" y="702538"/>
                </a:lnTo>
                <a:lnTo>
                  <a:pt x="263626" y="702538"/>
                </a:lnTo>
                <a:lnTo>
                  <a:pt x="263626" y="583692"/>
                </a:lnTo>
                <a:close/>
              </a:path>
              <a:path w="847725" h="5085715">
                <a:moveTo>
                  <a:pt x="409917" y="4529328"/>
                </a:moveTo>
                <a:lnTo>
                  <a:pt x="291084" y="4529328"/>
                </a:lnTo>
                <a:lnTo>
                  <a:pt x="291084" y="4648174"/>
                </a:lnTo>
                <a:lnTo>
                  <a:pt x="409917" y="4648174"/>
                </a:lnTo>
                <a:lnTo>
                  <a:pt x="409917" y="4529328"/>
                </a:lnTo>
                <a:close/>
              </a:path>
              <a:path w="847725" h="5085715">
                <a:moveTo>
                  <a:pt x="409917" y="3360420"/>
                </a:moveTo>
                <a:lnTo>
                  <a:pt x="291084" y="3360420"/>
                </a:lnTo>
                <a:lnTo>
                  <a:pt x="291084" y="3479279"/>
                </a:lnTo>
                <a:lnTo>
                  <a:pt x="409917" y="3479279"/>
                </a:lnTo>
                <a:lnTo>
                  <a:pt x="409917" y="3360420"/>
                </a:lnTo>
                <a:close/>
              </a:path>
              <a:path w="847725" h="5085715">
                <a:moveTo>
                  <a:pt x="409917" y="2484094"/>
                </a:moveTo>
                <a:lnTo>
                  <a:pt x="291084" y="2484094"/>
                </a:lnTo>
                <a:lnTo>
                  <a:pt x="291084" y="2601442"/>
                </a:lnTo>
                <a:lnTo>
                  <a:pt x="409917" y="2601442"/>
                </a:lnTo>
                <a:lnTo>
                  <a:pt x="409917" y="2484094"/>
                </a:lnTo>
                <a:close/>
              </a:path>
              <a:path w="847725" h="5085715">
                <a:moveTo>
                  <a:pt x="556234" y="4968240"/>
                </a:moveTo>
                <a:lnTo>
                  <a:pt x="437388" y="4968240"/>
                </a:lnTo>
                <a:lnTo>
                  <a:pt x="437388" y="5085562"/>
                </a:lnTo>
                <a:lnTo>
                  <a:pt x="556234" y="5085562"/>
                </a:lnTo>
                <a:lnTo>
                  <a:pt x="556234" y="4968240"/>
                </a:lnTo>
                <a:close/>
              </a:path>
              <a:path w="847725" h="5085715">
                <a:moveTo>
                  <a:pt x="556234" y="4382998"/>
                </a:moveTo>
                <a:lnTo>
                  <a:pt x="437388" y="4382998"/>
                </a:lnTo>
                <a:lnTo>
                  <a:pt x="437388" y="4501845"/>
                </a:lnTo>
                <a:lnTo>
                  <a:pt x="556234" y="4501845"/>
                </a:lnTo>
                <a:lnTo>
                  <a:pt x="556234" y="4382998"/>
                </a:lnTo>
                <a:close/>
              </a:path>
              <a:path w="847725" h="5085715">
                <a:moveTo>
                  <a:pt x="556234" y="4091914"/>
                </a:moveTo>
                <a:lnTo>
                  <a:pt x="437388" y="4091914"/>
                </a:lnTo>
                <a:lnTo>
                  <a:pt x="437388" y="4209237"/>
                </a:lnTo>
                <a:lnTo>
                  <a:pt x="556234" y="4209237"/>
                </a:lnTo>
                <a:lnTo>
                  <a:pt x="556234" y="4091914"/>
                </a:lnTo>
                <a:close/>
              </a:path>
              <a:path w="847725" h="5085715">
                <a:moveTo>
                  <a:pt x="556234" y="3799319"/>
                </a:moveTo>
                <a:lnTo>
                  <a:pt x="437388" y="3799319"/>
                </a:lnTo>
                <a:lnTo>
                  <a:pt x="437388" y="3916654"/>
                </a:lnTo>
                <a:lnTo>
                  <a:pt x="556234" y="3916654"/>
                </a:lnTo>
                <a:lnTo>
                  <a:pt x="556234" y="3799319"/>
                </a:lnTo>
                <a:close/>
              </a:path>
              <a:path w="847725" h="5085715">
                <a:moveTo>
                  <a:pt x="556234" y="3360420"/>
                </a:moveTo>
                <a:lnTo>
                  <a:pt x="437388" y="3360420"/>
                </a:lnTo>
                <a:lnTo>
                  <a:pt x="437388" y="3479279"/>
                </a:lnTo>
                <a:lnTo>
                  <a:pt x="556234" y="3479279"/>
                </a:lnTo>
                <a:lnTo>
                  <a:pt x="556234" y="3360420"/>
                </a:lnTo>
                <a:close/>
              </a:path>
              <a:path w="847725" h="5085715">
                <a:moveTo>
                  <a:pt x="556234" y="2776728"/>
                </a:moveTo>
                <a:lnTo>
                  <a:pt x="437388" y="2776728"/>
                </a:lnTo>
                <a:lnTo>
                  <a:pt x="437388" y="2894050"/>
                </a:lnTo>
                <a:lnTo>
                  <a:pt x="556234" y="2894050"/>
                </a:lnTo>
                <a:lnTo>
                  <a:pt x="556234" y="2776728"/>
                </a:lnTo>
                <a:close/>
              </a:path>
              <a:path w="847725" h="5085715">
                <a:moveTo>
                  <a:pt x="556234" y="2630449"/>
                </a:moveTo>
                <a:lnTo>
                  <a:pt x="437388" y="2630449"/>
                </a:lnTo>
                <a:lnTo>
                  <a:pt x="437388" y="2747746"/>
                </a:lnTo>
                <a:lnTo>
                  <a:pt x="556234" y="2747746"/>
                </a:lnTo>
                <a:lnTo>
                  <a:pt x="556234" y="2630449"/>
                </a:lnTo>
                <a:close/>
              </a:path>
              <a:path w="847725" h="5085715">
                <a:moveTo>
                  <a:pt x="556234" y="1607820"/>
                </a:moveTo>
                <a:lnTo>
                  <a:pt x="437388" y="1607820"/>
                </a:lnTo>
                <a:lnTo>
                  <a:pt x="437388" y="1725142"/>
                </a:lnTo>
                <a:lnTo>
                  <a:pt x="556234" y="1725142"/>
                </a:lnTo>
                <a:lnTo>
                  <a:pt x="556234" y="1607820"/>
                </a:lnTo>
                <a:close/>
              </a:path>
              <a:path w="847725" h="5085715">
                <a:moveTo>
                  <a:pt x="556234" y="1168882"/>
                </a:moveTo>
                <a:lnTo>
                  <a:pt x="437388" y="1168882"/>
                </a:lnTo>
                <a:lnTo>
                  <a:pt x="437388" y="1286230"/>
                </a:lnTo>
                <a:lnTo>
                  <a:pt x="556234" y="1286230"/>
                </a:lnTo>
                <a:lnTo>
                  <a:pt x="556234" y="1168882"/>
                </a:lnTo>
                <a:close/>
              </a:path>
              <a:path w="847725" h="5085715">
                <a:moveTo>
                  <a:pt x="556234" y="437388"/>
                </a:moveTo>
                <a:lnTo>
                  <a:pt x="437388" y="437388"/>
                </a:lnTo>
                <a:lnTo>
                  <a:pt x="437388" y="556234"/>
                </a:lnTo>
                <a:lnTo>
                  <a:pt x="556234" y="556234"/>
                </a:lnTo>
                <a:lnTo>
                  <a:pt x="556234" y="437388"/>
                </a:lnTo>
                <a:close/>
              </a:path>
              <a:path w="847725" h="5085715">
                <a:moveTo>
                  <a:pt x="556234" y="0"/>
                </a:moveTo>
                <a:lnTo>
                  <a:pt x="437388" y="0"/>
                </a:lnTo>
                <a:lnTo>
                  <a:pt x="437388" y="117322"/>
                </a:lnTo>
                <a:lnTo>
                  <a:pt x="556234" y="117322"/>
                </a:lnTo>
                <a:lnTo>
                  <a:pt x="556234" y="0"/>
                </a:lnTo>
                <a:close/>
              </a:path>
              <a:path w="847725" h="5085715">
                <a:moveTo>
                  <a:pt x="702538" y="4968240"/>
                </a:moveTo>
                <a:lnTo>
                  <a:pt x="583692" y="4968240"/>
                </a:lnTo>
                <a:lnTo>
                  <a:pt x="583692" y="5085562"/>
                </a:lnTo>
                <a:lnTo>
                  <a:pt x="702538" y="5085562"/>
                </a:lnTo>
                <a:lnTo>
                  <a:pt x="702538" y="4968240"/>
                </a:lnTo>
                <a:close/>
              </a:path>
              <a:path w="847725" h="5085715">
                <a:moveTo>
                  <a:pt x="702538" y="4675632"/>
                </a:moveTo>
                <a:lnTo>
                  <a:pt x="583692" y="4675632"/>
                </a:lnTo>
                <a:lnTo>
                  <a:pt x="583692" y="4794453"/>
                </a:lnTo>
                <a:lnTo>
                  <a:pt x="702538" y="4794453"/>
                </a:lnTo>
                <a:lnTo>
                  <a:pt x="702538" y="4675632"/>
                </a:lnTo>
                <a:close/>
              </a:path>
              <a:path w="847725" h="5085715">
                <a:moveTo>
                  <a:pt x="702538" y="4529328"/>
                </a:moveTo>
                <a:lnTo>
                  <a:pt x="583692" y="4529328"/>
                </a:lnTo>
                <a:lnTo>
                  <a:pt x="583692" y="4648174"/>
                </a:lnTo>
                <a:lnTo>
                  <a:pt x="702538" y="4648174"/>
                </a:lnTo>
                <a:lnTo>
                  <a:pt x="702538" y="4529328"/>
                </a:lnTo>
                <a:close/>
              </a:path>
              <a:path w="847725" h="5085715">
                <a:moveTo>
                  <a:pt x="702538" y="4382998"/>
                </a:moveTo>
                <a:lnTo>
                  <a:pt x="583692" y="4382998"/>
                </a:lnTo>
                <a:lnTo>
                  <a:pt x="583692" y="4501845"/>
                </a:lnTo>
                <a:lnTo>
                  <a:pt x="702538" y="4501845"/>
                </a:lnTo>
                <a:lnTo>
                  <a:pt x="702538" y="4382998"/>
                </a:lnTo>
                <a:close/>
              </a:path>
              <a:path w="847725" h="5085715">
                <a:moveTo>
                  <a:pt x="702538" y="4238244"/>
                </a:moveTo>
                <a:lnTo>
                  <a:pt x="583692" y="4238244"/>
                </a:lnTo>
                <a:lnTo>
                  <a:pt x="583692" y="4355566"/>
                </a:lnTo>
                <a:lnTo>
                  <a:pt x="702538" y="4355566"/>
                </a:lnTo>
                <a:lnTo>
                  <a:pt x="702538" y="4238244"/>
                </a:lnTo>
                <a:close/>
              </a:path>
              <a:path w="847725" h="5085715">
                <a:moveTo>
                  <a:pt x="702538" y="4091914"/>
                </a:moveTo>
                <a:lnTo>
                  <a:pt x="583692" y="4091914"/>
                </a:lnTo>
                <a:lnTo>
                  <a:pt x="583692" y="4209237"/>
                </a:lnTo>
                <a:lnTo>
                  <a:pt x="702538" y="4209237"/>
                </a:lnTo>
                <a:lnTo>
                  <a:pt x="702538" y="4091914"/>
                </a:lnTo>
                <a:close/>
              </a:path>
              <a:path w="847725" h="5085715">
                <a:moveTo>
                  <a:pt x="702538" y="3945636"/>
                </a:moveTo>
                <a:lnTo>
                  <a:pt x="583692" y="3945636"/>
                </a:lnTo>
                <a:lnTo>
                  <a:pt x="583692" y="4062958"/>
                </a:lnTo>
                <a:lnTo>
                  <a:pt x="702538" y="4062958"/>
                </a:lnTo>
                <a:lnTo>
                  <a:pt x="702538" y="3945636"/>
                </a:lnTo>
                <a:close/>
              </a:path>
              <a:path w="847725" h="5085715">
                <a:moveTo>
                  <a:pt x="702538" y="3799319"/>
                </a:moveTo>
                <a:lnTo>
                  <a:pt x="583692" y="3799319"/>
                </a:lnTo>
                <a:lnTo>
                  <a:pt x="583692" y="3916654"/>
                </a:lnTo>
                <a:lnTo>
                  <a:pt x="702538" y="3916654"/>
                </a:lnTo>
                <a:lnTo>
                  <a:pt x="702538" y="3799319"/>
                </a:lnTo>
                <a:close/>
              </a:path>
              <a:path w="847725" h="5085715">
                <a:moveTo>
                  <a:pt x="702538" y="3653053"/>
                </a:moveTo>
                <a:lnTo>
                  <a:pt x="583692" y="3653053"/>
                </a:lnTo>
                <a:lnTo>
                  <a:pt x="583692" y="3770350"/>
                </a:lnTo>
                <a:lnTo>
                  <a:pt x="702538" y="3770350"/>
                </a:lnTo>
                <a:lnTo>
                  <a:pt x="702538" y="3653053"/>
                </a:lnTo>
                <a:close/>
              </a:path>
              <a:path w="847725" h="5085715">
                <a:moveTo>
                  <a:pt x="702538" y="3506698"/>
                </a:moveTo>
                <a:lnTo>
                  <a:pt x="583692" y="3506698"/>
                </a:lnTo>
                <a:lnTo>
                  <a:pt x="583692" y="3624046"/>
                </a:lnTo>
                <a:lnTo>
                  <a:pt x="702538" y="3624046"/>
                </a:lnTo>
                <a:lnTo>
                  <a:pt x="702538" y="3506698"/>
                </a:lnTo>
                <a:close/>
              </a:path>
              <a:path w="847725" h="5085715">
                <a:moveTo>
                  <a:pt x="702538" y="3360420"/>
                </a:moveTo>
                <a:lnTo>
                  <a:pt x="583692" y="3360420"/>
                </a:lnTo>
                <a:lnTo>
                  <a:pt x="583692" y="3479279"/>
                </a:lnTo>
                <a:lnTo>
                  <a:pt x="702538" y="3479279"/>
                </a:lnTo>
                <a:lnTo>
                  <a:pt x="702538" y="3360420"/>
                </a:lnTo>
                <a:close/>
              </a:path>
              <a:path w="847725" h="5085715">
                <a:moveTo>
                  <a:pt x="702538" y="3214116"/>
                </a:moveTo>
                <a:lnTo>
                  <a:pt x="583692" y="3214116"/>
                </a:lnTo>
                <a:lnTo>
                  <a:pt x="583692" y="3332962"/>
                </a:lnTo>
                <a:lnTo>
                  <a:pt x="702538" y="3332962"/>
                </a:lnTo>
                <a:lnTo>
                  <a:pt x="702538" y="3214116"/>
                </a:lnTo>
                <a:close/>
              </a:path>
              <a:path w="847725" h="5085715">
                <a:moveTo>
                  <a:pt x="702538" y="3067812"/>
                </a:moveTo>
                <a:lnTo>
                  <a:pt x="583692" y="3067812"/>
                </a:lnTo>
                <a:lnTo>
                  <a:pt x="583692" y="3186658"/>
                </a:lnTo>
                <a:lnTo>
                  <a:pt x="702538" y="3186658"/>
                </a:lnTo>
                <a:lnTo>
                  <a:pt x="702538" y="3067812"/>
                </a:lnTo>
                <a:close/>
              </a:path>
              <a:path w="847725" h="5085715">
                <a:moveTo>
                  <a:pt x="702538" y="2776728"/>
                </a:moveTo>
                <a:lnTo>
                  <a:pt x="583692" y="2776728"/>
                </a:lnTo>
                <a:lnTo>
                  <a:pt x="583692" y="2894050"/>
                </a:lnTo>
                <a:lnTo>
                  <a:pt x="702538" y="2894050"/>
                </a:lnTo>
                <a:lnTo>
                  <a:pt x="702538" y="2776728"/>
                </a:lnTo>
                <a:close/>
              </a:path>
              <a:path w="847725" h="5085715">
                <a:moveTo>
                  <a:pt x="702538" y="2630449"/>
                </a:moveTo>
                <a:lnTo>
                  <a:pt x="583692" y="2630449"/>
                </a:lnTo>
                <a:lnTo>
                  <a:pt x="583692" y="2747746"/>
                </a:lnTo>
                <a:lnTo>
                  <a:pt x="702538" y="2747746"/>
                </a:lnTo>
                <a:lnTo>
                  <a:pt x="702538" y="2630449"/>
                </a:lnTo>
                <a:close/>
              </a:path>
              <a:path w="847725" h="5085715">
                <a:moveTo>
                  <a:pt x="702538" y="2337841"/>
                </a:moveTo>
                <a:lnTo>
                  <a:pt x="583692" y="2337841"/>
                </a:lnTo>
                <a:lnTo>
                  <a:pt x="583692" y="2455138"/>
                </a:lnTo>
                <a:lnTo>
                  <a:pt x="702538" y="2455138"/>
                </a:lnTo>
                <a:lnTo>
                  <a:pt x="702538" y="2337841"/>
                </a:lnTo>
                <a:close/>
              </a:path>
              <a:path w="847725" h="5085715">
                <a:moveTo>
                  <a:pt x="702538" y="2191512"/>
                </a:moveTo>
                <a:lnTo>
                  <a:pt x="583692" y="2191512"/>
                </a:lnTo>
                <a:lnTo>
                  <a:pt x="583692" y="2308834"/>
                </a:lnTo>
                <a:lnTo>
                  <a:pt x="702538" y="2308834"/>
                </a:lnTo>
                <a:lnTo>
                  <a:pt x="702538" y="2191512"/>
                </a:lnTo>
                <a:close/>
              </a:path>
              <a:path w="847725" h="5085715">
                <a:moveTo>
                  <a:pt x="702538" y="2045208"/>
                </a:moveTo>
                <a:lnTo>
                  <a:pt x="583692" y="2045208"/>
                </a:lnTo>
                <a:lnTo>
                  <a:pt x="583692" y="2164054"/>
                </a:lnTo>
                <a:lnTo>
                  <a:pt x="702538" y="2164054"/>
                </a:lnTo>
                <a:lnTo>
                  <a:pt x="702538" y="2045208"/>
                </a:lnTo>
                <a:close/>
              </a:path>
              <a:path w="847725" h="5085715">
                <a:moveTo>
                  <a:pt x="702538" y="1898904"/>
                </a:moveTo>
                <a:lnTo>
                  <a:pt x="583692" y="1898904"/>
                </a:lnTo>
                <a:lnTo>
                  <a:pt x="583692" y="2017750"/>
                </a:lnTo>
                <a:lnTo>
                  <a:pt x="702538" y="2017750"/>
                </a:lnTo>
                <a:lnTo>
                  <a:pt x="702538" y="1898904"/>
                </a:lnTo>
                <a:close/>
              </a:path>
              <a:path w="847725" h="5085715">
                <a:moveTo>
                  <a:pt x="702538" y="1752600"/>
                </a:moveTo>
                <a:lnTo>
                  <a:pt x="583692" y="1752600"/>
                </a:lnTo>
                <a:lnTo>
                  <a:pt x="583692" y="1871446"/>
                </a:lnTo>
                <a:lnTo>
                  <a:pt x="702538" y="1871446"/>
                </a:lnTo>
                <a:lnTo>
                  <a:pt x="702538" y="1752600"/>
                </a:lnTo>
                <a:close/>
              </a:path>
              <a:path w="847725" h="5085715">
                <a:moveTo>
                  <a:pt x="702538" y="1607820"/>
                </a:moveTo>
                <a:lnTo>
                  <a:pt x="583692" y="1607820"/>
                </a:lnTo>
                <a:lnTo>
                  <a:pt x="583692" y="1725142"/>
                </a:lnTo>
                <a:lnTo>
                  <a:pt x="702538" y="1725142"/>
                </a:lnTo>
                <a:lnTo>
                  <a:pt x="702538" y="1607820"/>
                </a:lnTo>
                <a:close/>
              </a:path>
              <a:path w="847725" h="5085715">
                <a:moveTo>
                  <a:pt x="702538" y="1461490"/>
                </a:moveTo>
                <a:lnTo>
                  <a:pt x="583692" y="1461490"/>
                </a:lnTo>
                <a:lnTo>
                  <a:pt x="583692" y="1578838"/>
                </a:lnTo>
                <a:lnTo>
                  <a:pt x="702538" y="1578838"/>
                </a:lnTo>
                <a:lnTo>
                  <a:pt x="702538" y="1461490"/>
                </a:lnTo>
                <a:close/>
              </a:path>
              <a:path w="847725" h="5085715">
                <a:moveTo>
                  <a:pt x="702538" y="1315237"/>
                </a:moveTo>
                <a:lnTo>
                  <a:pt x="583692" y="1315237"/>
                </a:lnTo>
                <a:lnTo>
                  <a:pt x="583692" y="1432534"/>
                </a:lnTo>
                <a:lnTo>
                  <a:pt x="702538" y="1432534"/>
                </a:lnTo>
                <a:lnTo>
                  <a:pt x="702538" y="1315237"/>
                </a:lnTo>
                <a:close/>
              </a:path>
              <a:path w="847725" h="5085715">
                <a:moveTo>
                  <a:pt x="702538" y="1022604"/>
                </a:moveTo>
                <a:lnTo>
                  <a:pt x="583692" y="1022604"/>
                </a:lnTo>
                <a:lnTo>
                  <a:pt x="583692" y="1139926"/>
                </a:lnTo>
                <a:lnTo>
                  <a:pt x="702538" y="1139926"/>
                </a:lnTo>
                <a:lnTo>
                  <a:pt x="702538" y="1022604"/>
                </a:lnTo>
                <a:close/>
              </a:path>
              <a:path w="847725" h="5085715">
                <a:moveTo>
                  <a:pt x="702538" y="876300"/>
                </a:moveTo>
                <a:lnTo>
                  <a:pt x="583692" y="876300"/>
                </a:lnTo>
                <a:lnTo>
                  <a:pt x="583692" y="993622"/>
                </a:lnTo>
                <a:lnTo>
                  <a:pt x="702538" y="993622"/>
                </a:lnTo>
                <a:lnTo>
                  <a:pt x="702538" y="876300"/>
                </a:lnTo>
                <a:close/>
              </a:path>
              <a:path w="847725" h="5085715">
                <a:moveTo>
                  <a:pt x="702538" y="729996"/>
                </a:moveTo>
                <a:lnTo>
                  <a:pt x="583692" y="729996"/>
                </a:lnTo>
                <a:lnTo>
                  <a:pt x="583692" y="848842"/>
                </a:lnTo>
                <a:lnTo>
                  <a:pt x="702538" y="848842"/>
                </a:lnTo>
                <a:lnTo>
                  <a:pt x="702538" y="729996"/>
                </a:lnTo>
                <a:close/>
              </a:path>
              <a:path w="847725" h="5085715">
                <a:moveTo>
                  <a:pt x="702538" y="583692"/>
                </a:moveTo>
                <a:lnTo>
                  <a:pt x="583692" y="583692"/>
                </a:lnTo>
                <a:lnTo>
                  <a:pt x="583692" y="702538"/>
                </a:lnTo>
                <a:lnTo>
                  <a:pt x="702538" y="702538"/>
                </a:lnTo>
                <a:lnTo>
                  <a:pt x="702538" y="583692"/>
                </a:lnTo>
                <a:close/>
              </a:path>
              <a:path w="847725" h="5085715">
                <a:moveTo>
                  <a:pt x="702538" y="437388"/>
                </a:moveTo>
                <a:lnTo>
                  <a:pt x="583692" y="437388"/>
                </a:lnTo>
                <a:lnTo>
                  <a:pt x="583692" y="556234"/>
                </a:lnTo>
                <a:lnTo>
                  <a:pt x="702538" y="556234"/>
                </a:lnTo>
                <a:lnTo>
                  <a:pt x="702538" y="437388"/>
                </a:lnTo>
                <a:close/>
              </a:path>
              <a:path w="847725" h="5085715">
                <a:moveTo>
                  <a:pt x="702538" y="292633"/>
                </a:moveTo>
                <a:lnTo>
                  <a:pt x="583692" y="292633"/>
                </a:lnTo>
                <a:lnTo>
                  <a:pt x="583692" y="409930"/>
                </a:lnTo>
                <a:lnTo>
                  <a:pt x="702538" y="409930"/>
                </a:lnTo>
                <a:lnTo>
                  <a:pt x="702538" y="292633"/>
                </a:lnTo>
                <a:close/>
              </a:path>
              <a:path w="847725" h="5085715">
                <a:moveTo>
                  <a:pt x="702538" y="146278"/>
                </a:moveTo>
                <a:lnTo>
                  <a:pt x="583692" y="146278"/>
                </a:lnTo>
                <a:lnTo>
                  <a:pt x="583692" y="263626"/>
                </a:lnTo>
                <a:lnTo>
                  <a:pt x="702538" y="263626"/>
                </a:lnTo>
                <a:lnTo>
                  <a:pt x="702538" y="146278"/>
                </a:lnTo>
                <a:close/>
              </a:path>
              <a:path w="847725" h="5085715">
                <a:moveTo>
                  <a:pt x="702538" y="0"/>
                </a:moveTo>
                <a:lnTo>
                  <a:pt x="583692" y="0"/>
                </a:lnTo>
                <a:lnTo>
                  <a:pt x="583692" y="117322"/>
                </a:lnTo>
                <a:lnTo>
                  <a:pt x="702538" y="117322"/>
                </a:lnTo>
                <a:lnTo>
                  <a:pt x="702538" y="0"/>
                </a:lnTo>
                <a:close/>
              </a:path>
              <a:path w="847725" h="5085715">
                <a:moveTo>
                  <a:pt x="847344" y="4821910"/>
                </a:moveTo>
                <a:lnTo>
                  <a:pt x="729996" y="4821910"/>
                </a:lnTo>
                <a:lnTo>
                  <a:pt x="729996" y="4939258"/>
                </a:lnTo>
                <a:lnTo>
                  <a:pt x="847344" y="4939258"/>
                </a:lnTo>
                <a:lnTo>
                  <a:pt x="847344" y="4821910"/>
                </a:lnTo>
                <a:close/>
              </a:path>
              <a:path w="847725" h="5085715">
                <a:moveTo>
                  <a:pt x="847344" y="4529328"/>
                </a:moveTo>
                <a:lnTo>
                  <a:pt x="729996" y="4529328"/>
                </a:lnTo>
                <a:lnTo>
                  <a:pt x="729996" y="4648174"/>
                </a:lnTo>
                <a:lnTo>
                  <a:pt x="847344" y="4648174"/>
                </a:lnTo>
                <a:lnTo>
                  <a:pt x="847344" y="4529328"/>
                </a:lnTo>
                <a:close/>
              </a:path>
              <a:path w="847725" h="5085715">
                <a:moveTo>
                  <a:pt x="847344" y="4382998"/>
                </a:moveTo>
                <a:lnTo>
                  <a:pt x="729996" y="4382998"/>
                </a:lnTo>
                <a:lnTo>
                  <a:pt x="729996" y="4501845"/>
                </a:lnTo>
                <a:lnTo>
                  <a:pt x="847344" y="4501845"/>
                </a:lnTo>
                <a:lnTo>
                  <a:pt x="847344" y="4382998"/>
                </a:lnTo>
                <a:close/>
              </a:path>
              <a:path w="847725" h="5085715">
                <a:moveTo>
                  <a:pt x="847344" y="3945636"/>
                </a:moveTo>
                <a:lnTo>
                  <a:pt x="729996" y="3945636"/>
                </a:lnTo>
                <a:lnTo>
                  <a:pt x="729996" y="4062958"/>
                </a:lnTo>
                <a:lnTo>
                  <a:pt x="847344" y="4062958"/>
                </a:lnTo>
                <a:lnTo>
                  <a:pt x="847344" y="3945636"/>
                </a:lnTo>
                <a:close/>
              </a:path>
              <a:path w="847725" h="5085715">
                <a:moveTo>
                  <a:pt x="847344" y="3506698"/>
                </a:moveTo>
                <a:lnTo>
                  <a:pt x="729996" y="3506698"/>
                </a:lnTo>
                <a:lnTo>
                  <a:pt x="729996" y="3624046"/>
                </a:lnTo>
                <a:lnTo>
                  <a:pt x="847344" y="3624046"/>
                </a:lnTo>
                <a:lnTo>
                  <a:pt x="847344" y="3506698"/>
                </a:lnTo>
                <a:close/>
              </a:path>
              <a:path w="847725" h="5085715">
                <a:moveTo>
                  <a:pt x="847344" y="3360420"/>
                </a:moveTo>
                <a:lnTo>
                  <a:pt x="729996" y="3360420"/>
                </a:lnTo>
                <a:lnTo>
                  <a:pt x="729996" y="3479279"/>
                </a:lnTo>
                <a:lnTo>
                  <a:pt x="847344" y="3479279"/>
                </a:lnTo>
                <a:lnTo>
                  <a:pt x="847344" y="3360420"/>
                </a:lnTo>
                <a:close/>
              </a:path>
              <a:path w="847725" h="5085715">
                <a:moveTo>
                  <a:pt x="847344" y="3214116"/>
                </a:moveTo>
                <a:lnTo>
                  <a:pt x="729996" y="3214116"/>
                </a:lnTo>
                <a:lnTo>
                  <a:pt x="729996" y="3332962"/>
                </a:lnTo>
                <a:lnTo>
                  <a:pt x="847344" y="3332962"/>
                </a:lnTo>
                <a:lnTo>
                  <a:pt x="847344" y="3214116"/>
                </a:lnTo>
                <a:close/>
              </a:path>
              <a:path w="847725" h="5085715">
                <a:moveTo>
                  <a:pt x="847344" y="2484094"/>
                </a:moveTo>
                <a:lnTo>
                  <a:pt x="729996" y="2484094"/>
                </a:lnTo>
                <a:lnTo>
                  <a:pt x="729996" y="2601442"/>
                </a:lnTo>
                <a:lnTo>
                  <a:pt x="847344" y="2601442"/>
                </a:lnTo>
                <a:lnTo>
                  <a:pt x="847344" y="2484094"/>
                </a:lnTo>
                <a:close/>
              </a:path>
              <a:path w="847725" h="5085715">
                <a:moveTo>
                  <a:pt x="847344" y="2191512"/>
                </a:moveTo>
                <a:lnTo>
                  <a:pt x="729996" y="2191512"/>
                </a:lnTo>
                <a:lnTo>
                  <a:pt x="729996" y="2308834"/>
                </a:lnTo>
                <a:lnTo>
                  <a:pt x="847344" y="2308834"/>
                </a:lnTo>
                <a:lnTo>
                  <a:pt x="847344" y="2191512"/>
                </a:lnTo>
                <a:close/>
              </a:path>
              <a:path w="847725" h="5085715">
                <a:moveTo>
                  <a:pt x="847344" y="1752600"/>
                </a:moveTo>
                <a:lnTo>
                  <a:pt x="729996" y="1752600"/>
                </a:lnTo>
                <a:lnTo>
                  <a:pt x="729996" y="1871446"/>
                </a:lnTo>
                <a:lnTo>
                  <a:pt x="847344" y="1871446"/>
                </a:lnTo>
                <a:lnTo>
                  <a:pt x="847344" y="1752600"/>
                </a:lnTo>
                <a:close/>
              </a:path>
              <a:path w="847725" h="5085715">
                <a:moveTo>
                  <a:pt x="847344" y="1022604"/>
                </a:moveTo>
                <a:lnTo>
                  <a:pt x="729996" y="1022604"/>
                </a:lnTo>
                <a:lnTo>
                  <a:pt x="729996" y="1139926"/>
                </a:lnTo>
                <a:lnTo>
                  <a:pt x="847344" y="1139926"/>
                </a:lnTo>
                <a:lnTo>
                  <a:pt x="847344" y="1022604"/>
                </a:lnTo>
                <a:close/>
              </a:path>
              <a:path w="847725" h="5085715">
                <a:moveTo>
                  <a:pt x="847344" y="876300"/>
                </a:moveTo>
                <a:lnTo>
                  <a:pt x="729996" y="876300"/>
                </a:lnTo>
                <a:lnTo>
                  <a:pt x="729996" y="993622"/>
                </a:lnTo>
                <a:lnTo>
                  <a:pt x="847344" y="993622"/>
                </a:lnTo>
                <a:lnTo>
                  <a:pt x="847344" y="876300"/>
                </a:lnTo>
                <a:close/>
              </a:path>
              <a:path w="847725" h="5085715">
                <a:moveTo>
                  <a:pt x="847344" y="437388"/>
                </a:moveTo>
                <a:lnTo>
                  <a:pt x="729996" y="437388"/>
                </a:lnTo>
                <a:lnTo>
                  <a:pt x="729996" y="556234"/>
                </a:lnTo>
                <a:lnTo>
                  <a:pt x="847344" y="556234"/>
                </a:lnTo>
                <a:lnTo>
                  <a:pt x="847344" y="437388"/>
                </a:lnTo>
                <a:close/>
              </a:path>
            </a:pathLst>
          </a:custGeom>
          <a:solidFill>
            <a:srgbClr val="0A8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121396" y="28981"/>
            <a:ext cx="556260" cy="4939665"/>
          </a:xfrm>
          <a:custGeom>
            <a:avLst/>
            <a:gdLst/>
            <a:ahLst/>
            <a:cxnLst/>
            <a:rect l="l" t="t" r="r" b="b"/>
            <a:pathLst>
              <a:path w="556259" h="4939665">
                <a:moveTo>
                  <a:pt x="117322" y="4675632"/>
                </a:moveTo>
                <a:lnTo>
                  <a:pt x="0" y="4675632"/>
                </a:lnTo>
                <a:lnTo>
                  <a:pt x="0" y="4794453"/>
                </a:lnTo>
                <a:lnTo>
                  <a:pt x="117322" y="4794453"/>
                </a:lnTo>
                <a:lnTo>
                  <a:pt x="117322" y="4675632"/>
                </a:lnTo>
                <a:close/>
              </a:path>
              <a:path w="556259" h="4939665">
                <a:moveTo>
                  <a:pt x="117322" y="4238244"/>
                </a:moveTo>
                <a:lnTo>
                  <a:pt x="0" y="4238244"/>
                </a:lnTo>
                <a:lnTo>
                  <a:pt x="0" y="4355566"/>
                </a:lnTo>
                <a:lnTo>
                  <a:pt x="117322" y="4355566"/>
                </a:lnTo>
                <a:lnTo>
                  <a:pt x="117322" y="4238244"/>
                </a:lnTo>
                <a:close/>
              </a:path>
              <a:path w="556259" h="4939665">
                <a:moveTo>
                  <a:pt x="117322" y="4091914"/>
                </a:moveTo>
                <a:lnTo>
                  <a:pt x="0" y="4091914"/>
                </a:lnTo>
                <a:lnTo>
                  <a:pt x="0" y="4209237"/>
                </a:lnTo>
                <a:lnTo>
                  <a:pt x="117322" y="4209237"/>
                </a:lnTo>
                <a:lnTo>
                  <a:pt x="117322" y="4091914"/>
                </a:lnTo>
                <a:close/>
              </a:path>
              <a:path w="556259" h="4939665">
                <a:moveTo>
                  <a:pt x="117322" y="3945636"/>
                </a:moveTo>
                <a:lnTo>
                  <a:pt x="0" y="3945636"/>
                </a:lnTo>
                <a:lnTo>
                  <a:pt x="0" y="4062958"/>
                </a:lnTo>
                <a:lnTo>
                  <a:pt x="117322" y="4062958"/>
                </a:lnTo>
                <a:lnTo>
                  <a:pt x="117322" y="3945636"/>
                </a:lnTo>
                <a:close/>
              </a:path>
              <a:path w="556259" h="4939665">
                <a:moveTo>
                  <a:pt x="117322" y="3653053"/>
                </a:moveTo>
                <a:lnTo>
                  <a:pt x="0" y="3653053"/>
                </a:lnTo>
                <a:lnTo>
                  <a:pt x="0" y="3770350"/>
                </a:lnTo>
                <a:lnTo>
                  <a:pt x="117322" y="3770350"/>
                </a:lnTo>
                <a:lnTo>
                  <a:pt x="117322" y="3653053"/>
                </a:lnTo>
                <a:close/>
              </a:path>
              <a:path w="556259" h="4939665">
                <a:moveTo>
                  <a:pt x="117322" y="3360420"/>
                </a:moveTo>
                <a:lnTo>
                  <a:pt x="0" y="3360420"/>
                </a:lnTo>
                <a:lnTo>
                  <a:pt x="0" y="3479279"/>
                </a:lnTo>
                <a:lnTo>
                  <a:pt x="117322" y="3479279"/>
                </a:lnTo>
                <a:lnTo>
                  <a:pt x="117322" y="3360420"/>
                </a:lnTo>
                <a:close/>
              </a:path>
              <a:path w="556259" h="4939665">
                <a:moveTo>
                  <a:pt x="117322" y="3214116"/>
                </a:moveTo>
                <a:lnTo>
                  <a:pt x="0" y="3214116"/>
                </a:lnTo>
                <a:lnTo>
                  <a:pt x="0" y="3332962"/>
                </a:lnTo>
                <a:lnTo>
                  <a:pt x="117322" y="3332962"/>
                </a:lnTo>
                <a:lnTo>
                  <a:pt x="117322" y="3214116"/>
                </a:lnTo>
                <a:close/>
              </a:path>
              <a:path w="556259" h="4939665">
                <a:moveTo>
                  <a:pt x="117322" y="3067812"/>
                </a:moveTo>
                <a:lnTo>
                  <a:pt x="0" y="3067812"/>
                </a:lnTo>
                <a:lnTo>
                  <a:pt x="0" y="3186658"/>
                </a:lnTo>
                <a:lnTo>
                  <a:pt x="117322" y="3186658"/>
                </a:lnTo>
                <a:lnTo>
                  <a:pt x="117322" y="3067812"/>
                </a:lnTo>
                <a:close/>
              </a:path>
              <a:path w="556259" h="4939665">
                <a:moveTo>
                  <a:pt x="117322" y="2776728"/>
                </a:moveTo>
                <a:lnTo>
                  <a:pt x="0" y="2776728"/>
                </a:lnTo>
                <a:lnTo>
                  <a:pt x="0" y="2894050"/>
                </a:lnTo>
                <a:lnTo>
                  <a:pt x="117322" y="2894050"/>
                </a:lnTo>
                <a:lnTo>
                  <a:pt x="117322" y="2776728"/>
                </a:lnTo>
                <a:close/>
              </a:path>
              <a:path w="556259" h="4939665">
                <a:moveTo>
                  <a:pt x="117322" y="2484094"/>
                </a:moveTo>
                <a:lnTo>
                  <a:pt x="0" y="2484094"/>
                </a:lnTo>
                <a:lnTo>
                  <a:pt x="0" y="2601442"/>
                </a:lnTo>
                <a:lnTo>
                  <a:pt x="117322" y="2601442"/>
                </a:lnTo>
                <a:lnTo>
                  <a:pt x="117322" y="2484094"/>
                </a:lnTo>
                <a:close/>
              </a:path>
              <a:path w="556259" h="4939665">
                <a:moveTo>
                  <a:pt x="117322" y="2191512"/>
                </a:moveTo>
                <a:lnTo>
                  <a:pt x="0" y="2191512"/>
                </a:lnTo>
                <a:lnTo>
                  <a:pt x="0" y="2308834"/>
                </a:lnTo>
                <a:lnTo>
                  <a:pt x="117322" y="2308834"/>
                </a:lnTo>
                <a:lnTo>
                  <a:pt x="117322" y="2191512"/>
                </a:lnTo>
                <a:close/>
              </a:path>
              <a:path w="556259" h="4939665">
                <a:moveTo>
                  <a:pt x="117322" y="1898904"/>
                </a:moveTo>
                <a:lnTo>
                  <a:pt x="0" y="1898904"/>
                </a:lnTo>
                <a:lnTo>
                  <a:pt x="0" y="2017750"/>
                </a:lnTo>
                <a:lnTo>
                  <a:pt x="117322" y="2017750"/>
                </a:lnTo>
                <a:lnTo>
                  <a:pt x="117322" y="1898904"/>
                </a:lnTo>
                <a:close/>
              </a:path>
              <a:path w="556259" h="4939665">
                <a:moveTo>
                  <a:pt x="117322" y="1752600"/>
                </a:moveTo>
                <a:lnTo>
                  <a:pt x="0" y="1752600"/>
                </a:lnTo>
                <a:lnTo>
                  <a:pt x="0" y="1871446"/>
                </a:lnTo>
                <a:lnTo>
                  <a:pt x="117322" y="1871446"/>
                </a:lnTo>
                <a:lnTo>
                  <a:pt x="117322" y="1752600"/>
                </a:lnTo>
                <a:close/>
              </a:path>
              <a:path w="556259" h="4939665">
                <a:moveTo>
                  <a:pt x="117322" y="1315237"/>
                </a:moveTo>
                <a:lnTo>
                  <a:pt x="0" y="1315237"/>
                </a:lnTo>
                <a:lnTo>
                  <a:pt x="0" y="1432534"/>
                </a:lnTo>
                <a:lnTo>
                  <a:pt x="117322" y="1432534"/>
                </a:lnTo>
                <a:lnTo>
                  <a:pt x="117322" y="1315237"/>
                </a:lnTo>
                <a:close/>
              </a:path>
              <a:path w="556259" h="4939665">
                <a:moveTo>
                  <a:pt x="117322" y="1168882"/>
                </a:moveTo>
                <a:lnTo>
                  <a:pt x="0" y="1168882"/>
                </a:lnTo>
                <a:lnTo>
                  <a:pt x="0" y="1286230"/>
                </a:lnTo>
                <a:lnTo>
                  <a:pt x="117322" y="1286230"/>
                </a:lnTo>
                <a:lnTo>
                  <a:pt x="117322" y="1168882"/>
                </a:lnTo>
                <a:close/>
              </a:path>
              <a:path w="556259" h="4939665">
                <a:moveTo>
                  <a:pt x="117322" y="1022604"/>
                </a:moveTo>
                <a:lnTo>
                  <a:pt x="0" y="1022604"/>
                </a:lnTo>
                <a:lnTo>
                  <a:pt x="0" y="1139926"/>
                </a:lnTo>
                <a:lnTo>
                  <a:pt x="117322" y="1139926"/>
                </a:lnTo>
                <a:lnTo>
                  <a:pt x="117322" y="1022604"/>
                </a:lnTo>
                <a:close/>
              </a:path>
              <a:path w="556259" h="4939665">
                <a:moveTo>
                  <a:pt x="117322" y="876300"/>
                </a:moveTo>
                <a:lnTo>
                  <a:pt x="0" y="876300"/>
                </a:lnTo>
                <a:lnTo>
                  <a:pt x="0" y="993622"/>
                </a:lnTo>
                <a:lnTo>
                  <a:pt x="117322" y="993622"/>
                </a:lnTo>
                <a:lnTo>
                  <a:pt x="117322" y="876300"/>
                </a:lnTo>
                <a:close/>
              </a:path>
              <a:path w="556259" h="4939665">
                <a:moveTo>
                  <a:pt x="117322" y="729996"/>
                </a:moveTo>
                <a:lnTo>
                  <a:pt x="0" y="729996"/>
                </a:lnTo>
                <a:lnTo>
                  <a:pt x="0" y="848842"/>
                </a:lnTo>
                <a:lnTo>
                  <a:pt x="117322" y="848842"/>
                </a:lnTo>
                <a:lnTo>
                  <a:pt x="117322" y="729996"/>
                </a:lnTo>
                <a:close/>
              </a:path>
              <a:path w="556259" h="4939665">
                <a:moveTo>
                  <a:pt x="117322" y="437388"/>
                </a:moveTo>
                <a:lnTo>
                  <a:pt x="0" y="437388"/>
                </a:lnTo>
                <a:lnTo>
                  <a:pt x="0" y="556234"/>
                </a:lnTo>
                <a:lnTo>
                  <a:pt x="117322" y="556234"/>
                </a:lnTo>
                <a:lnTo>
                  <a:pt x="117322" y="437388"/>
                </a:lnTo>
                <a:close/>
              </a:path>
              <a:path w="556259" h="4939665">
                <a:moveTo>
                  <a:pt x="263626" y="4675632"/>
                </a:moveTo>
                <a:lnTo>
                  <a:pt x="146304" y="4675632"/>
                </a:lnTo>
                <a:lnTo>
                  <a:pt x="146304" y="4794453"/>
                </a:lnTo>
                <a:lnTo>
                  <a:pt x="263626" y="4794453"/>
                </a:lnTo>
                <a:lnTo>
                  <a:pt x="263626" y="4675632"/>
                </a:lnTo>
                <a:close/>
              </a:path>
              <a:path w="556259" h="4939665">
                <a:moveTo>
                  <a:pt x="263626" y="4529328"/>
                </a:moveTo>
                <a:lnTo>
                  <a:pt x="146304" y="4529328"/>
                </a:lnTo>
                <a:lnTo>
                  <a:pt x="146304" y="4648174"/>
                </a:lnTo>
                <a:lnTo>
                  <a:pt x="263626" y="4648174"/>
                </a:lnTo>
                <a:lnTo>
                  <a:pt x="263626" y="4529328"/>
                </a:lnTo>
                <a:close/>
              </a:path>
              <a:path w="556259" h="4939665">
                <a:moveTo>
                  <a:pt x="263626" y="4238244"/>
                </a:moveTo>
                <a:lnTo>
                  <a:pt x="146304" y="4238244"/>
                </a:lnTo>
                <a:lnTo>
                  <a:pt x="146304" y="4355566"/>
                </a:lnTo>
                <a:lnTo>
                  <a:pt x="263626" y="4355566"/>
                </a:lnTo>
                <a:lnTo>
                  <a:pt x="263626" y="4238244"/>
                </a:lnTo>
                <a:close/>
              </a:path>
              <a:path w="556259" h="4939665">
                <a:moveTo>
                  <a:pt x="263626" y="3945636"/>
                </a:moveTo>
                <a:lnTo>
                  <a:pt x="146304" y="3945636"/>
                </a:lnTo>
                <a:lnTo>
                  <a:pt x="146304" y="4062958"/>
                </a:lnTo>
                <a:lnTo>
                  <a:pt x="263626" y="4062958"/>
                </a:lnTo>
                <a:lnTo>
                  <a:pt x="263626" y="3945636"/>
                </a:lnTo>
                <a:close/>
              </a:path>
              <a:path w="556259" h="4939665">
                <a:moveTo>
                  <a:pt x="263626" y="3799319"/>
                </a:moveTo>
                <a:lnTo>
                  <a:pt x="146304" y="3799319"/>
                </a:lnTo>
                <a:lnTo>
                  <a:pt x="146304" y="3916654"/>
                </a:lnTo>
                <a:lnTo>
                  <a:pt x="263626" y="3916654"/>
                </a:lnTo>
                <a:lnTo>
                  <a:pt x="263626" y="3799319"/>
                </a:lnTo>
                <a:close/>
              </a:path>
              <a:path w="556259" h="4939665">
                <a:moveTo>
                  <a:pt x="263626" y="3653053"/>
                </a:moveTo>
                <a:lnTo>
                  <a:pt x="146304" y="3653053"/>
                </a:lnTo>
                <a:lnTo>
                  <a:pt x="146304" y="3770350"/>
                </a:lnTo>
                <a:lnTo>
                  <a:pt x="263626" y="3770350"/>
                </a:lnTo>
                <a:lnTo>
                  <a:pt x="263626" y="3653053"/>
                </a:lnTo>
                <a:close/>
              </a:path>
              <a:path w="556259" h="4939665">
                <a:moveTo>
                  <a:pt x="263626" y="3506698"/>
                </a:moveTo>
                <a:lnTo>
                  <a:pt x="146304" y="3506698"/>
                </a:lnTo>
                <a:lnTo>
                  <a:pt x="146304" y="3624046"/>
                </a:lnTo>
                <a:lnTo>
                  <a:pt x="263626" y="3624046"/>
                </a:lnTo>
                <a:lnTo>
                  <a:pt x="263626" y="3506698"/>
                </a:lnTo>
                <a:close/>
              </a:path>
              <a:path w="556259" h="4939665">
                <a:moveTo>
                  <a:pt x="263626" y="3067812"/>
                </a:moveTo>
                <a:lnTo>
                  <a:pt x="146304" y="3067812"/>
                </a:lnTo>
                <a:lnTo>
                  <a:pt x="146304" y="3186658"/>
                </a:lnTo>
                <a:lnTo>
                  <a:pt x="263626" y="3186658"/>
                </a:lnTo>
                <a:lnTo>
                  <a:pt x="263626" y="3067812"/>
                </a:lnTo>
                <a:close/>
              </a:path>
              <a:path w="556259" h="4939665">
                <a:moveTo>
                  <a:pt x="263626" y="2923032"/>
                </a:moveTo>
                <a:lnTo>
                  <a:pt x="146304" y="2923032"/>
                </a:lnTo>
                <a:lnTo>
                  <a:pt x="146304" y="3040354"/>
                </a:lnTo>
                <a:lnTo>
                  <a:pt x="263626" y="3040354"/>
                </a:lnTo>
                <a:lnTo>
                  <a:pt x="263626" y="2923032"/>
                </a:lnTo>
                <a:close/>
              </a:path>
              <a:path w="556259" h="4939665">
                <a:moveTo>
                  <a:pt x="263626" y="2776728"/>
                </a:moveTo>
                <a:lnTo>
                  <a:pt x="146304" y="2776728"/>
                </a:lnTo>
                <a:lnTo>
                  <a:pt x="146304" y="2894050"/>
                </a:lnTo>
                <a:lnTo>
                  <a:pt x="263626" y="2894050"/>
                </a:lnTo>
                <a:lnTo>
                  <a:pt x="263626" y="2776728"/>
                </a:lnTo>
                <a:close/>
              </a:path>
              <a:path w="556259" h="4939665">
                <a:moveTo>
                  <a:pt x="263626" y="2630449"/>
                </a:moveTo>
                <a:lnTo>
                  <a:pt x="146304" y="2630449"/>
                </a:lnTo>
                <a:lnTo>
                  <a:pt x="146304" y="2747746"/>
                </a:lnTo>
                <a:lnTo>
                  <a:pt x="263626" y="2747746"/>
                </a:lnTo>
                <a:lnTo>
                  <a:pt x="263626" y="2630449"/>
                </a:lnTo>
                <a:close/>
              </a:path>
              <a:path w="556259" h="4939665">
                <a:moveTo>
                  <a:pt x="263626" y="2484094"/>
                </a:moveTo>
                <a:lnTo>
                  <a:pt x="146304" y="2484094"/>
                </a:lnTo>
                <a:lnTo>
                  <a:pt x="146304" y="2601442"/>
                </a:lnTo>
                <a:lnTo>
                  <a:pt x="263626" y="2601442"/>
                </a:lnTo>
                <a:lnTo>
                  <a:pt x="263626" y="2484094"/>
                </a:lnTo>
                <a:close/>
              </a:path>
              <a:path w="556259" h="4939665">
                <a:moveTo>
                  <a:pt x="263626" y="2337841"/>
                </a:moveTo>
                <a:lnTo>
                  <a:pt x="146304" y="2337841"/>
                </a:lnTo>
                <a:lnTo>
                  <a:pt x="146304" y="2455138"/>
                </a:lnTo>
                <a:lnTo>
                  <a:pt x="263626" y="2455138"/>
                </a:lnTo>
                <a:lnTo>
                  <a:pt x="263626" y="2337841"/>
                </a:lnTo>
                <a:close/>
              </a:path>
              <a:path w="556259" h="4939665">
                <a:moveTo>
                  <a:pt x="263626" y="2191512"/>
                </a:moveTo>
                <a:lnTo>
                  <a:pt x="146304" y="2191512"/>
                </a:lnTo>
                <a:lnTo>
                  <a:pt x="146304" y="2308834"/>
                </a:lnTo>
                <a:lnTo>
                  <a:pt x="263626" y="2308834"/>
                </a:lnTo>
                <a:lnTo>
                  <a:pt x="263626" y="2191512"/>
                </a:lnTo>
                <a:close/>
              </a:path>
              <a:path w="556259" h="4939665">
                <a:moveTo>
                  <a:pt x="263626" y="2045208"/>
                </a:moveTo>
                <a:lnTo>
                  <a:pt x="146304" y="2045208"/>
                </a:lnTo>
                <a:lnTo>
                  <a:pt x="146304" y="2164054"/>
                </a:lnTo>
                <a:lnTo>
                  <a:pt x="263626" y="2164054"/>
                </a:lnTo>
                <a:lnTo>
                  <a:pt x="263626" y="2045208"/>
                </a:lnTo>
                <a:close/>
              </a:path>
              <a:path w="556259" h="4939665">
                <a:moveTo>
                  <a:pt x="263626" y="1898904"/>
                </a:moveTo>
                <a:lnTo>
                  <a:pt x="146304" y="1898904"/>
                </a:lnTo>
                <a:lnTo>
                  <a:pt x="146304" y="2017750"/>
                </a:lnTo>
                <a:lnTo>
                  <a:pt x="263626" y="2017750"/>
                </a:lnTo>
                <a:lnTo>
                  <a:pt x="263626" y="1898904"/>
                </a:lnTo>
                <a:close/>
              </a:path>
              <a:path w="556259" h="4939665">
                <a:moveTo>
                  <a:pt x="263626" y="1752600"/>
                </a:moveTo>
                <a:lnTo>
                  <a:pt x="146304" y="1752600"/>
                </a:lnTo>
                <a:lnTo>
                  <a:pt x="146304" y="1871446"/>
                </a:lnTo>
                <a:lnTo>
                  <a:pt x="263626" y="1871446"/>
                </a:lnTo>
                <a:lnTo>
                  <a:pt x="263626" y="1752600"/>
                </a:lnTo>
                <a:close/>
              </a:path>
              <a:path w="556259" h="4939665">
                <a:moveTo>
                  <a:pt x="263626" y="1461490"/>
                </a:moveTo>
                <a:lnTo>
                  <a:pt x="146304" y="1461490"/>
                </a:lnTo>
                <a:lnTo>
                  <a:pt x="146304" y="1578838"/>
                </a:lnTo>
                <a:lnTo>
                  <a:pt x="263626" y="1578838"/>
                </a:lnTo>
                <a:lnTo>
                  <a:pt x="263626" y="1461490"/>
                </a:lnTo>
                <a:close/>
              </a:path>
              <a:path w="556259" h="4939665">
                <a:moveTo>
                  <a:pt x="263626" y="1168882"/>
                </a:moveTo>
                <a:lnTo>
                  <a:pt x="146304" y="1168882"/>
                </a:lnTo>
                <a:lnTo>
                  <a:pt x="146304" y="1286230"/>
                </a:lnTo>
                <a:lnTo>
                  <a:pt x="263626" y="1286230"/>
                </a:lnTo>
                <a:lnTo>
                  <a:pt x="263626" y="1168882"/>
                </a:lnTo>
                <a:close/>
              </a:path>
              <a:path w="556259" h="4939665">
                <a:moveTo>
                  <a:pt x="263626" y="1022604"/>
                </a:moveTo>
                <a:lnTo>
                  <a:pt x="146304" y="1022604"/>
                </a:lnTo>
                <a:lnTo>
                  <a:pt x="146304" y="1139926"/>
                </a:lnTo>
                <a:lnTo>
                  <a:pt x="263626" y="1139926"/>
                </a:lnTo>
                <a:lnTo>
                  <a:pt x="263626" y="1022604"/>
                </a:lnTo>
                <a:close/>
              </a:path>
              <a:path w="556259" h="4939665">
                <a:moveTo>
                  <a:pt x="263626" y="876300"/>
                </a:moveTo>
                <a:lnTo>
                  <a:pt x="146304" y="876300"/>
                </a:lnTo>
                <a:lnTo>
                  <a:pt x="146304" y="993622"/>
                </a:lnTo>
                <a:lnTo>
                  <a:pt x="263626" y="993622"/>
                </a:lnTo>
                <a:lnTo>
                  <a:pt x="263626" y="876300"/>
                </a:lnTo>
                <a:close/>
              </a:path>
              <a:path w="556259" h="4939665">
                <a:moveTo>
                  <a:pt x="263626" y="729996"/>
                </a:moveTo>
                <a:lnTo>
                  <a:pt x="146304" y="729996"/>
                </a:lnTo>
                <a:lnTo>
                  <a:pt x="146304" y="848842"/>
                </a:lnTo>
                <a:lnTo>
                  <a:pt x="263626" y="848842"/>
                </a:lnTo>
                <a:lnTo>
                  <a:pt x="263626" y="729996"/>
                </a:lnTo>
                <a:close/>
              </a:path>
              <a:path w="556259" h="4939665">
                <a:moveTo>
                  <a:pt x="263626" y="437388"/>
                </a:moveTo>
                <a:lnTo>
                  <a:pt x="146304" y="437388"/>
                </a:lnTo>
                <a:lnTo>
                  <a:pt x="146304" y="556234"/>
                </a:lnTo>
                <a:lnTo>
                  <a:pt x="263626" y="556234"/>
                </a:lnTo>
                <a:lnTo>
                  <a:pt x="263626" y="437388"/>
                </a:lnTo>
                <a:close/>
              </a:path>
              <a:path w="556259" h="4939665">
                <a:moveTo>
                  <a:pt x="263626" y="292633"/>
                </a:moveTo>
                <a:lnTo>
                  <a:pt x="146304" y="292633"/>
                </a:lnTo>
                <a:lnTo>
                  <a:pt x="146304" y="409930"/>
                </a:lnTo>
                <a:lnTo>
                  <a:pt x="263626" y="409930"/>
                </a:lnTo>
                <a:lnTo>
                  <a:pt x="263626" y="292633"/>
                </a:lnTo>
                <a:close/>
              </a:path>
              <a:path w="556259" h="4939665">
                <a:moveTo>
                  <a:pt x="263626" y="146278"/>
                </a:moveTo>
                <a:lnTo>
                  <a:pt x="146304" y="146278"/>
                </a:lnTo>
                <a:lnTo>
                  <a:pt x="146304" y="263626"/>
                </a:lnTo>
                <a:lnTo>
                  <a:pt x="263626" y="263626"/>
                </a:lnTo>
                <a:lnTo>
                  <a:pt x="263626" y="146278"/>
                </a:lnTo>
                <a:close/>
              </a:path>
              <a:path w="556259" h="4939665">
                <a:moveTo>
                  <a:pt x="263626" y="0"/>
                </a:moveTo>
                <a:lnTo>
                  <a:pt x="146304" y="0"/>
                </a:lnTo>
                <a:lnTo>
                  <a:pt x="146304" y="117322"/>
                </a:lnTo>
                <a:lnTo>
                  <a:pt x="263626" y="117322"/>
                </a:lnTo>
                <a:lnTo>
                  <a:pt x="263626" y="0"/>
                </a:lnTo>
                <a:close/>
              </a:path>
              <a:path w="556259" h="4939665">
                <a:moveTo>
                  <a:pt x="409917" y="4821910"/>
                </a:moveTo>
                <a:lnTo>
                  <a:pt x="291084" y="4821910"/>
                </a:lnTo>
                <a:lnTo>
                  <a:pt x="291084" y="4939258"/>
                </a:lnTo>
                <a:lnTo>
                  <a:pt x="409917" y="4939258"/>
                </a:lnTo>
                <a:lnTo>
                  <a:pt x="409917" y="4821910"/>
                </a:lnTo>
                <a:close/>
              </a:path>
              <a:path w="556259" h="4939665">
                <a:moveTo>
                  <a:pt x="409917" y="4091914"/>
                </a:moveTo>
                <a:lnTo>
                  <a:pt x="291084" y="4091914"/>
                </a:lnTo>
                <a:lnTo>
                  <a:pt x="291084" y="4209237"/>
                </a:lnTo>
                <a:lnTo>
                  <a:pt x="409917" y="4209237"/>
                </a:lnTo>
                <a:lnTo>
                  <a:pt x="409917" y="4091914"/>
                </a:lnTo>
                <a:close/>
              </a:path>
              <a:path w="556259" h="4939665">
                <a:moveTo>
                  <a:pt x="409917" y="3945636"/>
                </a:moveTo>
                <a:lnTo>
                  <a:pt x="291084" y="3945636"/>
                </a:lnTo>
                <a:lnTo>
                  <a:pt x="291084" y="4062958"/>
                </a:lnTo>
                <a:lnTo>
                  <a:pt x="409917" y="4062958"/>
                </a:lnTo>
                <a:lnTo>
                  <a:pt x="409917" y="3945636"/>
                </a:lnTo>
                <a:close/>
              </a:path>
              <a:path w="556259" h="4939665">
                <a:moveTo>
                  <a:pt x="409917" y="3799319"/>
                </a:moveTo>
                <a:lnTo>
                  <a:pt x="291084" y="3799319"/>
                </a:lnTo>
                <a:lnTo>
                  <a:pt x="291084" y="3916654"/>
                </a:lnTo>
                <a:lnTo>
                  <a:pt x="409917" y="3916654"/>
                </a:lnTo>
                <a:lnTo>
                  <a:pt x="409917" y="3799319"/>
                </a:lnTo>
                <a:close/>
              </a:path>
              <a:path w="556259" h="4939665">
                <a:moveTo>
                  <a:pt x="409917" y="3506698"/>
                </a:moveTo>
                <a:lnTo>
                  <a:pt x="291084" y="3506698"/>
                </a:lnTo>
                <a:lnTo>
                  <a:pt x="291084" y="3624046"/>
                </a:lnTo>
                <a:lnTo>
                  <a:pt x="409917" y="3624046"/>
                </a:lnTo>
                <a:lnTo>
                  <a:pt x="409917" y="3506698"/>
                </a:lnTo>
                <a:close/>
              </a:path>
              <a:path w="556259" h="4939665">
                <a:moveTo>
                  <a:pt x="409917" y="3214116"/>
                </a:moveTo>
                <a:lnTo>
                  <a:pt x="291084" y="3214116"/>
                </a:lnTo>
                <a:lnTo>
                  <a:pt x="291084" y="3332962"/>
                </a:lnTo>
                <a:lnTo>
                  <a:pt x="409917" y="3332962"/>
                </a:lnTo>
                <a:lnTo>
                  <a:pt x="409917" y="3214116"/>
                </a:lnTo>
                <a:close/>
              </a:path>
              <a:path w="556259" h="4939665">
                <a:moveTo>
                  <a:pt x="409917" y="2630449"/>
                </a:moveTo>
                <a:lnTo>
                  <a:pt x="291084" y="2630449"/>
                </a:lnTo>
                <a:lnTo>
                  <a:pt x="291084" y="2747746"/>
                </a:lnTo>
                <a:lnTo>
                  <a:pt x="409917" y="2747746"/>
                </a:lnTo>
                <a:lnTo>
                  <a:pt x="409917" y="2630449"/>
                </a:lnTo>
                <a:close/>
              </a:path>
              <a:path w="556259" h="4939665">
                <a:moveTo>
                  <a:pt x="409917" y="2337841"/>
                </a:moveTo>
                <a:lnTo>
                  <a:pt x="291084" y="2337841"/>
                </a:lnTo>
                <a:lnTo>
                  <a:pt x="291084" y="2455138"/>
                </a:lnTo>
                <a:lnTo>
                  <a:pt x="409917" y="2455138"/>
                </a:lnTo>
                <a:lnTo>
                  <a:pt x="409917" y="2337841"/>
                </a:lnTo>
                <a:close/>
              </a:path>
              <a:path w="556259" h="4939665">
                <a:moveTo>
                  <a:pt x="409917" y="2191512"/>
                </a:moveTo>
                <a:lnTo>
                  <a:pt x="291084" y="2191512"/>
                </a:lnTo>
                <a:lnTo>
                  <a:pt x="291084" y="2308834"/>
                </a:lnTo>
                <a:lnTo>
                  <a:pt x="409917" y="2308834"/>
                </a:lnTo>
                <a:lnTo>
                  <a:pt x="409917" y="2191512"/>
                </a:lnTo>
                <a:close/>
              </a:path>
              <a:path w="556259" h="4939665">
                <a:moveTo>
                  <a:pt x="409917" y="2045208"/>
                </a:moveTo>
                <a:lnTo>
                  <a:pt x="291084" y="2045208"/>
                </a:lnTo>
                <a:lnTo>
                  <a:pt x="291084" y="2164054"/>
                </a:lnTo>
                <a:lnTo>
                  <a:pt x="409917" y="2164054"/>
                </a:lnTo>
                <a:lnTo>
                  <a:pt x="409917" y="2045208"/>
                </a:lnTo>
                <a:close/>
              </a:path>
              <a:path w="556259" h="4939665">
                <a:moveTo>
                  <a:pt x="409917" y="1752600"/>
                </a:moveTo>
                <a:lnTo>
                  <a:pt x="291084" y="1752600"/>
                </a:lnTo>
                <a:lnTo>
                  <a:pt x="291084" y="1871446"/>
                </a:lnTo>
                <a:lnTo>
                  <a:pt x="409917" y="1871446"/>
                </a:lnTo>
                <a:lnTo>
                  <a:pt x="409917" y="1752600"/>
                </a:lnTo>
                <a:close/>
              </a:path>
              <a:path w="556259" h="4939665">
                <a:moveTo>
                  <a:pt x="409917" y="1607820"/>
                </a:moveTo>
                <a:lnTo>
                  <a:pt x="291084" y="1607820"/>
                </a:lnTo>
                <a:lnTo>
                  <a:pt x="291084" y="1725142"/>
                </a:lnTo>
                <a:lnTo>
                  <a:pt x="409917" y="1725142"/>
                </a:lnTo>
                <a:lnTo>
                  <a:pt x="409917" y="1607820"/>
                </a:lnTo>
                <a:close/>
              </a:path>
              <a:path w="556259" h="4939665">
                <a:moveTo>
                  <a:pt x="409917" y="1461490"/>
                </a:moveTo>
                <a:lnTo>
                  <a:pt x="291084" y="1461490"/>
                </a:lnTo>
                <a:lnTo>
                  <a:pt x="291084" y="1578838"/>
                </a:lnTo>
                <a:lnTo>
                  <a:pt x="409917" y="1578838"/>
                </a:lnTo>
                <a:lnTo>
                  <a:pt x="409917" y="1461490"/>
                </a:lnTo>
                <a:close/>
              </a:path>
              <a:path w="556259" h="4939665">
                <a:moveTo>
                  <a:pt x="409917" y="1315237"/>
                </a:moveTo>
                <a:lnTo>
                  <a:pt x="291084" y="1315237"/>
                </a:lnTo>
                <a:lnTo>
                  <a:pt x="291084" y="1432534"/>
                </a:lnTo>
                <a:lnTo>
                  <a:pt x="409917" y="1432534"/>
                </a:lnTo>
                <a:lnTo>
                  <a:pt x="409917" y="1315237"/>
                </a:lnTo>
                <a:close/>
              </a:path>
              <a:path w="556259" h="4939665">
                <a:moveTo>
                  <a:pt x="409917" y="1022604"/>
                </a:moveTo>
                <a:lnTo>
                  <a:pt x="291084" y="1022604"/>
                </a:lnTo>
                <a:lnTo>
                  <a:pt x="291084" y="1139926"/>
                </a:lnTo>
                <a:lnTo>
                  <a:pt x="409917" y="1139926"/>
                </a:lnTo>
                <a:lnTo>
                  <a:pt x="409917" y="1022604"/>
                </a:lnTo>
                <a:close/>
              </a:path>
              <a:path w="556259" h="4939665">
                <a:moveTo>
                  <a:pt x="409917" y="876300"/>
                </a:moveTo>
                <a:lnTo>
                  <a:pt x="291084" y="876300"/>
                </a:lnTo>
                <a:lnTo>
                  <a:pt x="291084" y="993622"/>
                </a:lnTo>
                <a:lnTo>
                  <a:pt x="409917" y="993622"/>
                </a:lnTo>
                <a:lnTo>
                  <a:pt x="409917" y="876300"/>
                </a:lnTo>
                <a:close/>
              </a:path>
              <a:path w="556259" h="4939665">
                <a:moveTo>
                  <a:pt x="409917" y="437388"/>
                </a:moveTo>
                <a:lnTo>
                  <a:pt x="291084" y="437388"/>
                </a:lnTo>
                <a:lnTo>
                  <a:pt x="291084" y="556234"/>
                </a:lnTo>
                <a:lnTo>
                  <a:pt x="409917" y="556234"/>
                </a:lnTo>
                <a:lnTo>
                  <a:pt x="409917" y="437388"/>
                </a:lnTo>
                <a:close/>
              </a:path>
              <a:path w="556259" h="4939665">
                <a:moveTo>
                  <a:pt x="409917" y="292633"/>
                </a:moveTo>
                <a:lnTo>
                  <a:pt x="291084" y="292633"/>
                </a:lnTo>
                <a:lnTo>
                  <a:pt x="291084" y="409930"/>
                </a:lnTo>
                <a:lnTo>
                  <a:pt x="409917" y="409930"/>
                </a:lnTo>
                <a:lnTo>
                  <a:pt x="409917" y="292633"/>
                </a:lnTo>
                <a:close/>
              </a:path>
              <a:path w="556259" h="4939665">
                <a:moveTo>
                  <a:pt x="409917" y="146278"/>
                </a:moveTo>
                <a:lnTo>
                  <a:pt x="291084" y="146278"/>
                </a:lnTo>
                <a:lnTo>
                  <a:pt x="291084" y="263626"/>
                </a:lnTo>
                <a:lnTo>
                  <a:pt x="409917" y="263626"/>
                </a:lnTo>
                <a:lnTo>
                  <a:pt x="409917" y="146278"/>
                </a:lnTo>
                <a:close/>
              </a:path>
              <a:path w="556259" h="4939665">
                <a:moveTo>
                  <a:pt x="556234" y="4675632"/>
                </a:moveTo>
                <a:lnTo>
                  <a:pt x="437388" y="4675632"/>
                </a:lnTo>
                <a:lnTo>
                  <a:pt x="437388" y="4794453"/>
                </a:lnTo>
                <a:lnTo>
                  <a:pt x="556234" y="4794453"/>
                </a:lnTo>
                <a:lnTo>
                  <a:pt x="556234" y="4675632"/>
                </a:lnTo>
                <a:close/>
              </a:path>
              <a:path w="556259" h="4939665">
                <a:moveTo>
                  <a:pt x="556234" y="3945636"/>
                </a:moveTo>
                <a:lnTo>
                  <a:pt x="437388" y="3945636"/>
                </a:lnTo>
                <a:lnTo>
                  <a:pt x="437388" y="4062958"/>
                </a:lnTo>
                <a:lnTo>
                  <a:pt x="556234" y="4062958"/>
                </a:lnTo>
                <a:lnTo>
                  <a:pt x="556234" y="3945636"/>
                </a:lnTo>
                <a:close/>
              </a:path>
              <a:path w="556259" h="4939665">
                <a:moveTo>
                  <a:pt x="556234" y="2484094"/>
                </a:moveTo>
                <a:lnTo>
                  <a:pt x="437388" y="2484094"/>
                </a:lnTo>
                <a:lnTo>
                  <a:pt x="437388" y="2601442"/>
                </a:lnTo>
                <a:lnTo>
                  <a:pt x="556234" y="2601442"/>
                </a:lnTo>
                <a:lnTo>
                  <a:pt x="556234" y="2484094"/>
                </a:lnTo>
                <a:close/>
              </a:path>
              <a:path w="556259" h="4939665">
                <a:moveTo>
                  <a:pt x="556234" y="1898904"/>
                </a:moveTo>
                <a:lnTo>
                  <a:pt x="437388" y="1898904"/>
                </a:lnTo>
                <a:lnTo>
                  <a:pt x="437388" y="2017750"/>
                </a:lnTo>
                <a:lnTo>
                  <a:pt x="556234" y="2017750"/>
                </a:lnTo>
                <a:lnTo>
                  <a:pt x="556234" y="1898904"/>
                </a:lnTo>
                <a:close/>
              </a:path>
              <a:path w="556259" h="4939665">
                <a:moveTo>
                  <a:pt x="556234" y="1752600"/>
                </a:moveTo>
                <a:lnTo>
                  <a:pt x="437388" y="1752600"/>
                </a:lnTo>
                <a:lnTo>
                  <a:pt x="437388" y="1871446"/>
                </a:lnTo>
                <a:lnTo>
                  <a:pt x="556234" y="1871446"/>
                </a:lnTo>
                <a:lnTo>
                  <a:pt x="556234" y="1752600"/>
                </a:lnTo>
                <a:close/>
              </a:path>
              <a:path w="556259" h="4939665">
                <a:moveTo>
                  <a:pt x="556234" y="1022604"/>
                </a:moveTo>
                <a:lnTo>
                  <a:pt x="437388" y="1022604"/>
                </a:lnTo>
                <a:lnTo>
                  <a:pt x="437388" y="1139926"/>
                </a:lnTo>
                <a:lnTo>
                  <a:pt x="556234" y="1139926"/>
                </a:lnTo>
                <a:lnTo>
                  <a:pt x="556234" y="1022604"/>
                </a:lnTo>
                <a:close/>
              </a:path>
              <a:path w="556259" h="4939665">
                <a:moveTo>
                  <a:pt x="556234" y="146278"/>
                </a:moveTo>
                <a:lnTo>
                  <a:pt x="437388" y="146278"/>
                </a:lnTo>
                <a:lnTo>
                  <a:pt x="437388" y="263626"/>
                </a:lnTo>
                <a:lnTo>
                  <a:pt x="556234" y="263626"/>
                </a:lnTo>
                <a:lnTo>
                  <a:pt x="556234" y="146278"/>
                </a:lnTo>
                <a:close/>
              </a:path>
            </a:pathLst>
          </a:custGeom>
          <a:solidFill>
            <a:srgbClr val="D2E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975092" y="321614"/>
            <a:ext cx="264160" cy="4646930"/>
          </a:xfrm>
          <a:custGeom>
            <a:avLst/>
            <a:gdLst/>
            <a:ahLst/>
            <a:cxnLst/>
            <a:rect l="l" t="t" r="r" b="b"/>
            <a:pathLst>
              <a:path w="264159" h="4646930">
                <a:moveTo>
                  <a:pt x="117297" y="4529277"/>
                </a:moveTo>
                <a:lnTo>
                  <a:pt x="0" y="4529277"/>
                </a:lnTo>
                <a:lnTo>
                  <a:pt x="0" y="4646625"/>
                </a:lnTo>
                <a:lnTo>
                  <a:pt x="117297" y="4646625"/>
                </a:lnTo>
                <a:lnTo>
                  <a:pt x="117297" y="4529277"/>
                </a:lnTo>
                <a:close/>
              </a:path>
              <a:path w="264159" h="4646930">
                <a:moveTo>
                  <a:pt x="117297" y="4382998"/>
                </a:moveTo>
                <a:lnTo>
                  <a:pt x="0" y="4382998"/>
                </a:lnTo>
                <a:lnTo>
                  <a:pt x="0" y="4501820"/>
                </a:lnTo>
                <a:lnTo>
                  <a:pt x="117297" y="4501820"/>
                </a:lnTo>
                <a:lnTo>
                  <a:pt x="117297" y="4382998"/>
                </a:lnTo>
                <a:close/>
              </a:path>
              <a:path w="264159" h="4646930">
                <a:moveTo>
                  <a:pt x="263626" y="144754"/>
                </a:moveTo>
                <a:lnTo>
                  <a:pt x="146304" y="144754"/>
                </a:lnTo>
                <a:lnTo>
                  <a:pt x="146304" y="263601"/>
                </a:lnTo>
                <a:lnTo>
                  <a:pt x="263626" y="263601"/>
                </a:lnTo>
                <a:lnTo>
                  <a:pt x="263626" y="144754"/>
                </a:lnTo>
                <a:close/>
              </a:path>
              <a:path w="264159" h="4646930">
                <a:moveTo>
                  <a:pt x="263626" y="0"/>
                </a:moveTo>
                <a:lnTo>
                  <a:pt x="146304" y="0"/>
                </a:lnTo>
                <a:lnTo>
                  <a:pt x="146304" y="117297"/>
                </a:lnTo>
                <a:lnTo>
                  <a:pt x="263626" y="117297"/>
                </a:lnTo>
                <a:lnTo>
                  <a:pt x="263626" y="0"/>
                </a:lnTo>
                <a:close/>
              </a:path>
            </a:pathLst>
          </a:custGeom>
          <a:solidFill>
            <a:srgbClr val="D2E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7828787" y="4267224"/>
            <a:ext cx="117475" cy="117475"/>
          </a:xfrm>
          <a:custGeom>
            <a:avLst/>
            <a:gdLst/>
            <a:ahLst/>
            <a:cxnLst/>
            <a:rect l="l" t="t" r="r" b="b"/>
            <a:pathLst>
              <a:path w="117475" h="117475">
                <a:moveTo>
                  <a:pt x="117348" y="0"/>
                </a:moveTo>
                <a:lnTo>
                  <a:pt x="0" y="0"/>
                </a:lnTo>
                <a:lnTo>
                  <a:pt x="0" y="117323"/>
                </a:lnTo>
                <a:lnTo>
                  <a:pt x="117348" y="117323"/>
                </a:lnTo>
                <a:lnTo>
                  <a:pt x="117348" y="0"/>
                </a:lnTo>
                <a:close/>
              </a:path>
            </a:pathLst>
          </a:custGeom>
          <a:solidFill>
            <a:srgbClr val="0A86A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682484" y="175259"/>
            <a:ext cx="410209" cy="4792980"/>
          </a:xfrm>
          <a:custGeom>
            <a:avLst/>
            <a:gdLst/>
            <a:ahLst/>
            <a:cxnLst/>
            <a:rect l="l" t="t" r="r" b="b"/>
            <a:pathLst>
              <a:path w="410209" h="4792980">
                <a:moveTo>
                  <a:pt x="117322" y="4383049"/>
                </a:moveTo>
                <a:lnTo>
                  <a:pt x="0" y="4383049"/>
                </a:lnTo>
                <a:lnTo>
                  <a:pt x="0" y="4501896"/>
                </a:lnTo>
                <a:lnTo>
                  <a:pt x="117322" y="4501896"/>
                </a:lnTo>
                <a:lnTo>
                  <a:pt x="117322" y="4383049"/>
                </a:lnTo>
                <a:close/>
              </a:path>
              <a:path w="410209" h="4792980">
                <a:moveTo>
                  <a:pt x="117322" y="3506774"/>
                </a:moveTo>
                <a:lnTo>
                  <a:pt x="0" y="3506774"/>
                </a:lnTo>
                <a:lnTo>
                  <a:pt x="0" y="3624072"/>
                </a:lnTo>
                <a:lnTo>
                  <a:pt x="117322" y="3624072"/>
                </a:lnTo>
                <a:lnTo>
                  <a:pt x="117322" y="3506774"/>
                </a:lnTo>
                <a:close/>
              </a:path>
              <a:path w="410209" h="4792980">
                <a:moveTo>
                  <a:pt x="117322" y="2484170"/>
                </a:moveTo>
                <a:lnTo>
                  <a:pt x="0" y="2484170"/>
                </a:lnTo>
                <a:lnTo>
                  <a:pt x="0" y="2601468"/>
                </a:lnTo>
                <a:lnTo>
                  <a:pt x="117322" y="2601468"/>
                </a:lnTo>
                <a:lnTo>
                  <a:pt x="117322" y="2484170"/>
                </a:lnTo>
                <a:close/>
              </a:path>
              <a:path w="410209" h="4792980">
                <a:moveTo>
                  <a:pt x="263652" y="4675632"/>
                </a:moveTo>
                <a:lnTo>
                  <a:pt x="146304" y="4675632"/>
                </a:lnTo>
                <a:lnTo>
                  <a:pt x="146304" y="4792980"/>
                </a:lnTo>
                <a:lnTo>
                  <a:pt x="263652" y="4792980"/>
                </a:lnTo>
                <a:lnTo>
                  <a:pt x="263652" y="4675632"/>
                </a:lnTo>
                <a:close/>
              </a:path>
              <a:path w="410209" h="4792980">
                <a:moveTo>
                  <a:pt x="263652" y="3799357"/>
                </a:moveTo>
                <a:lnTo>
                  <a:pt x="146304" y="3799357"/>
                </a:lnTo>
                <a:lnTo>
                  <a:pt x="146304" y="3916680"/>
                </a:lnTo>
                <a:lnTo>
                  <a:pt x="263652" y="3916680"/>
                </a:lnTo>
                <a:lnTo>
                  <a:pt x="263652" y="3799357"/>
                </a:lnTo>
                <a:close/>
              </a:path>
              <a:path w="410209" h="4792980">
                <a:moveTo>
                  <a:pt x="263652" y="3067837"/>
                </a:moveTo>
                <a:lnTo>
                  <a:pt x="146304" y="3067837"/>
                </a:lnTo>
                <a:lnTo>
                  <a:pt x="146304" y="3186684"/>
                </a:lnTo>
                <a:lnTo>
                  <a:pt x="263652" y="3186684"/>
                </a:lnTo>
                <a:lnTo>
                  <a:pt x="263652" y="3067837"/>
                </a:lnTo>
                <a:close/>
              </a:path>
              <a:path w="410209" h="4792980">
                <a:moveTo>
                  <a:pt x="263652" y="2337816"/>
                </a:moveTo>
                <a:lnTo>
                  <a:pt x="146304" y="2337816"/>
                </a:lnTo>
                <a:lnTo>
                  <a:pt x="146304" y="2455164"/>
                </a:lnTo>
                <a:lnTo>
                  <a:pt x="263652" y="2455164"/>
                </a:lnTo>
                <a:lnTo>
                  <a:pt x="263652" y="2337816"/>
                </a:lnTo>
                <a:close/>
              </a:path>
              <a:path w="410209" h="4792980">
                <a:moveTo>
                  <a:pt x="263652" y="1461541"/>
                </a:moveTo>
                <a:lnTo>
                  <a:pt x="146304" y="1461541"/>
                </a:lnTo>
                <a:lnTo>
                  <a:pt x="146304" y="1578864"/>
                </a:lnTo>
                <a:lnTo>
                  <a:pt x="263652" y="1578864"/>
                </a:lnTo>
                <a:lnTo>
                  <a:pt x="263652" y="1461541"/>
                </a:lnTo>
                <a:close/>
              </a:path>
              <a:path w="410209" h="4792980">
                <a:moveTo>
                  <a:pt x="263652" y="730021"/>
                </a:moveTo>
                <a:lnTo>
                  <a:pt x="146304" y="730021"/>
                </a:lnTo>
                <a:lnTo>
                  <a:pt x="146304" y="847344"/>
                </a:lnTo>
                <a:lnTo>
                  <a:pt x="263652" y="847344"/>
                </a:lnTo>
                <a:lnTo>
                  <a:pt x="263652" y="730021"/>
                </a:lnTo>
                <a:close/>
              </a:path>
              <a:path w="410209" h="4792980">
                <a:moveTo>
                  <a:pt x="263652" y="583717"/>
                </a:moveTo>
                <a:lnTo>
                  <a:pt x="146304" y="583717"/>
                </a:lnTo>
                <a:lnTo>
                  <a:pt x="146304" y="702564"/>
                </a:lnTo>
                <a:lnTo>
                  <a:pt x="263652" y="702564"/>
                </a:lnTo>
                <a:lnTo>
                  <a:pt x="263652" y="583717"/>
                </a:lnTo>
                <a:close/>
              </a:path>
              <a:path w="410209" h="4792980">
                <a:moveTo>
                  <a:pt x="263652" y="0"/>
                </a:moveTo>
                <a:lnTo>
                  <a:pt x="146304" y="0"/>
                </a:lnTo>
                <a:lnTo>
                  <a:pt x="146304" y="117348"/>
                </a:lnTo>
                <a:lnTo>
                  <a:pt x="263652" y="117348"/>
                </a:lnTo>
                <a:lnTo>
                  <a:pt x="263652" y="0"/>
                </a:lnTo>
                <a:close/>
              </a:path>
              <a:path w="410209" h="4792980">
                <a:moveTo>
                  <a:pt x="409905" y="4091965"/>
                </a:moveTo>
                <a:lnTo>
                  <a:pt x="292608" y="4091965"/>
                </a:lnTo>
                <a:lnTo>
                  <a:pt x="292608" y="4209288"/>
                </a:lnTo>
                <a:lnTo>
                  <a:pt x="409905" y="4209288"/>
                </a:lnTo>
                <a:lnTo>
                  <a:pt x="409905" y="4091965"/>
                </a:lnTo>
                <a:close/>
              </a:path>
              <a:path w="410209" h="4792980">
                <a:moveTo>
                  <a:pt x="409905" y="3799357"/>
                </a:moveTo>
                <a:lnTo>
                  <a:pt x="292608" y="3799357"/>
                </a:lnTo>
                <a:lnTo>
                  <a:pt x="292608" y="3916680"/>
                </a:lnTo>
                <a:lnTo>
                  <a:pt x="409905" y="3916680"/>
                </a:lnTo>
                <a:lnTo>
                  <a:pt x="409905" y="3799357"/>
                </a:lnTo>
                <a:close/>
              </a:path>
              <a:path w="410209" h="4792980">
                <a:moveTo>
                  <a:pt x="409905" y="3506774"/>
                </a:moveTo>
                <a:lnTo>
                  <a:pt x="292608" y="3506774"/>
                </a:lnTo>
                <a:lnTo>
                  <a:pt x="292608" y="3624072"/>
                </a:lnTo>
                <a:lnTo>
                  <a:pt x="409905" y="3624072"/>
                </a:lnTo>
                <a:lnTo>
                  <a:pt x="409905" y="3506774"/>
                </a:lnTo>
                <a:close/>
              </a:path>
              <a:path w="410209" h="4792980">
                <a:moveTo>
                  <a:pt x="409905" y="3067837"/>
                </a:moveTo>
                <a:lnTo>
                  <a:pt x="292608" y="3067837"/>
                </a:lnTo>
                <a:lnTo>
                  <a:pt x="292608" y="3186684"/>
                </a:lnTo>
                <a:lnTo>
                  <a:pt x="409905" y="3186684"/>
                </a:lnTo>
                <a:lnTo>
                  <a:pt x="409905" y="3067837"/>
                </a:lnTo>
                <a:close/>
              </a:path>
              <a:path w="410209" h="4792980">
                <a:moveTo>
                  <a:pt x="409905" y="2776753"/>
                </a:moveTo>
                <a:lnTo>
                  <a:pt x="292608" y="2776753"/>
                </a:lnTo>
                <a:lnTo>
                  <a:pt x="292608" y="2894076"/>
                </a:lnTo>
                <a:lnTo>
                  <a:pt x="409905" y="2894076"/>
                </a:lnTo>
                <a:lnTo>
                  <a:pt x="409905" y="2776753"/>
                </a:lnTo>
                <a:close/>
              </a:path>
              <a:path w="410209" h="4792980">
                <a:moveTo>
                  <a:pt x="409905" y="2337816"/>
                </a:moveTo>
                <a:lnTo>
                  <a:pt x="292608" y="2337816"/>
                </a:lnTo>
                <a:lnTo>
                  <a:pt x="292608" y="2455164"/>
                </a:lnTo>
                <a:lnTo>
                  <a:pt x="409905" y="2455164"/>
                </a:lnTo>
                <a:lnTo>
                  <a:pt x="409905" y="2337816"/>
                </a:lnTo>
                <a:close/>
              </a:path>
              <a:path w="410209" h="4792980">
                <a:moveTo>
                  <a:pt x="409905" y="2045233"/>
                </a:moveTo>
                <a:lnTo>
                  <a:pt x="292608" y="2045233"/>
                </a:lnTo>
                <a:lnTo>
                  <a:pt x="292608" y="2162556"/>
                </a:lnTo>
                <a:lnTo>
                  <a:pt x="409905" y="2162556"/>
                </a:lnTo>
                <a:lnTo>
                  <a:pt x="409905" y="2045233"/>
                </a:lnTo>
                <a:close/>
              </a:path>
              <a:path w="410209" h="4792980">
                <a:moveTo>
                  <a:pt x="409905" y="1898929"/>
                </a:moveTo>
                <a:lnTo>
                  <a:pt x="292608" y="1898929"/>
                </a:lnTo>
                <a:lnTo>
                  <a:pt x="292608" y="2017776"/>
                </a:lnTo>
                <a:lnTo>
                  <a:pt x="409905" y="2017776"/>
                </a:lnTo>
                <a:lnTo>
                  <a:pt x="409905" y="1898929"/>
                </a:lnTo>
                <a:close/>
              </a:path>
              <a:path w="410209" h="4792980">
                <a:moveTo>
                  <a:pt x="409905" y="1606321"/>
                </a:moveTo>
                <a:lnTo>
                  <a:pt x="292608" y="1606321"/>
                </a:lnTo>
                <a:lnTo>
                  <a:pt x="292608" y="1725168"/>
                </a:lnTo>
                <a:lnTo>
                  <a:pt x="409905" y="1725168"/>
                </a:lnTo>
                <a:lnTo>
                  <a:pt x="409905" y="1606321"/>
                </a:lnTo>
                <a:close/>
              </a:path>
              <a:path w="410209" h="4792980">
                <a:moveTo>
                  <a:pt x="409905" y="1461541"/>
                </a:moveTo>
                <a:lnTo>
                  <a:pt x="292608" y="1461541"/>
                </a:lnTo>
                <a:lnTo>
                  <a:pt x="292608" y="1578864"/>
                </a:lnTo>
                <a:lnTo>
                  <a:pt x="409905" y="1578864"/>
                </a:lnTo>
                <a:lnTo>
                  <a:pt x="409905" y="1461541"/>
                </a:lnTo>
                <a:close/>
              </a:path>
              <a:path w="410209" h="4792980">
                <a:moveTo>
                  <a:pt x="409905" y="1315212"/>
                </a:moveTo>
                <a:lnTo>
                  <a:pt x="292608" y="1315212"/>
                </a:lnTo>
                <a:lnTo>
                  <a:pt x="292608" y="1432560"/>
                </a:lnTo>
                <a:lnTo>
                  <a:pt x="409905" y="1432560"/>
                </a:lnTo>
                <a:lnTo>
                  <a:pt x="409905" y="1315212"/>
                </a:lnTo>
                <a:close/>
              </a:path>
              <a:path w="410209" h="4792980">
                <a:moveTo>
                  <a:pt x="409905" y="1022604"/>
                </a:moveTo>
                <a:lnTo>
                  <a:pt x="292608" y="1022604"/>
                </a:lnTo>
                <a:lnTo>
                  <a:pt x="292608" y="1139952"/>
                </a:lnTo>
                <a:lnTo>
                  <a:pt x="409905" y="1139952"/>
                </a:lnTo>
                <a:lnTo>
                  <a:pt x="409905" y="1022604"/>
                </a:lnTo>
                <a:close/>
              </a:path>
              <a:path w="410209" h="4792980">
                <a:moveTo>
                  <a:pt x="409905" y="876325"/>
                </a:moveTo>
                <a:lnTo>
                  <a:pt x="292608" y="876325"/>
                </a:lnTo>
                <a:lnTo>
                  <a:pt x="292608" y="993648"/>
                </a:lnTo>
                <a:lnTo>
                  <a:pt x="409905" y="993648"/>
                </a:lnTo>
                <a:lnTo>
                  <a:pt x="409905" y="876325"/>
                </a:lnTo>
                <a:close/>
              </a:path>
              <a:path w="410209" h="4792980">
                <a:moveTo>
                  <a:pt x="409905" y="437413"/>
                </a:moveTo>
                <a:lnTo>
                  <a:pt x="292608" y="437413"/>
                </a:lnTo>
                <a:lnTo>
                  <a:pt x="292608" y="556260"/>
                </a:lnTo>
                <a:lnTo>
                  <a:pt x="409905" y="556260"/>
                </a:lnTo>
                <a:lnTo>
                  <a:pt x="409905" y="437413"/>
                </a:lnTo>
                <a:close/>
              </a:path>
              <a:path w="410209" h="4792980">
                <a:moveTo>
                  <a:pt x="409905" y="146354"/>
                </a:moveTo>
                <a:lnTo>
                  <a:pt x="292608" y="146354"/>
                </a:lnTo>
                <a:lnTo>
                  <a:pt x="292608" y="263652"/>
                </a:lnTo>
                <a:lnTo>
                  <a:pt x="409905" y="263652"/>
                </a:lnTo>
                <a:lnTo>
                  <a:pt x="409905" y="146354"/>
                </a:lnTo>
                <a:close/>
              </a:path>
              <a:path w="410209" h="4792980">
                <a:moveTo>
                  <a:pt x="409905" y="0"/>
                </a:moveTo>
                <a:lnTo>
                  <a:pt x="292608" y="0"/>
                </a:lnTo>
                <a:lnTo>
                  <a:pt x="292608" y="117348"/>
                </a:lnTo>
                <a:lnTo>
                  <a:pt x="409905" y="117348"/>
                </a:lnTo>
                <a:lnTo>
                  <a:pt x="409905" y="0"/>
                </a:lnTo>
                <a:close/>
              </a:path>
            </a:pathLst>
          </a:custGeom>
          <a:solidFill>
            <a:srgbClr val="D2EB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682484" y="28981"/>
            <a:ext cx="1141730" cy="5085715"/>
          </a:xfrm>
          <a:custGeom>
            <a:avLst/>
            <a:gdLst/>
            <a:ahLst/>
            <a:cxnLst/>
            <a:rect l="l" t="t" r="r" b="b"/>
            <a:pathLst>
              <a:path w="1141729" h="5085715">
                <a:moveTo>
                  <a:pt x="117322" y="437388"/>
                </a:moveTo>
                <a:lnTo>
                  <a:pt x="0" y="437388"/>
                </a:lnTo>
                <a:lnTo>
                  <a:pt x="0" y="556234"/>
                </a:lnTo>
                <a:lnTo>
                  <a:pt x="117322" y="556234"/>
                </a:lnTo>
                <a:lnTo>
                  <a:pt x="117322" y="437388"/>
                </a:lnTo>
                <a:close/>
              </a:path>
              <a:path w="1141729" h="5085715">
                <a:moveTo>
                  <a:pt x="409905" y="3799319"/>
                </a:moveTo>
                <a:lnTo>
                  <a:pt x="292608" y="3799319"/>
                </a:lnTo>
                <a:lnTo>
                  <a:pt x="292608" y="3916654"/>
                </a:lnTo>
                <a:lnTo>
                  <a:pt x="409905" y="3916654"/>
                </a:lnTo>
                <a:lnTo>
                  <a:pt x="409905" y="3799319"/>
                </a:lnTo>
                <a:close/>
              </a:path>
              <a:path w="1141729" h="5085715">
                <a:moveTo>
                  <a:pt x="409905" y="2630449"/>
                </a:moveTo>
                <a:lnTo>
                  <a:pt x="292608" y="2630449"/>
                </a:lnTo>
                <a:lnTo>
                  <a:pt x="292608" y="2747746"/>
                </a:lnTo>
                <a:lnTo>
                  <a:pt x="409905" y="2747746"/>
                </a:lnTo>
                <a:lnTo>
                  <a:pt x="409905" y="2630449"/>
                </a:lnTo>
                <a:close/>
              </a:path>
              <a:path w="1141729" h="5085715">
                <a:moveTo>
                  <a:pt x="556234" y="4968240"/>
                </a:moveTo>
                <a:lnTo>
                  <a:pt x="438912" y="4968240"/>
                </a:lnTo>
                <a:lnTo>
                  <a:pt x="438912" y="5085562"/>
                </a:lnTo>
                <a:lnTo>
                  <a:pt x="556234" y="5085562"/>
                </a:lnTo>
                <a:lnTo>
                  <a:pt x="556234" y="4968240"/>
                </a:lnTo>
                <a:close/>
              </a:path>
              <a:path w="1141729" h="5085715">
                <a:moveTo>
                  <a:pt x="556234" y="4529328"/>
                </a:moveTo>
                <a:lnTo>
                  <a:pt x="438912" y="4529328"/>
                </a:lnTo>
                <a:lnTo>
                  <a:pt x="438912" y="4648174"/>
                </a:lnTo>
                <a:lnTo>
                  <a:pt x="556234" y="4648174"/>
                </a:lnTo>
                <a:lnTo>
                  <a:pt x="556234" y="4529328"/>
                </a:lnTo>
                <a:close/>
              </a:path>
              <a:path w="1141729" h="5085715">
                <a:moveTo>
                  <a:pt x="556234" y="2923032"/>
                </a:moveTo>
                <a:lnTo>
                  <a:pt x="438912" y="2923032"/>
                </a:lnTo>
                <a:lnTo>
                  <a:pt x="438912" y="3040354"/>
                </a:lnTo>
                <a:lnTo>
                  <a:pt x="556234" y="3040354"/>
                </a:lnTo>
                <a:lnTo>
                  <a:pt x="556234" y="2923032"/>
                </a:lnTo>
                <a:close/>
              </a:path>
              <a:path w="1141729" h="5085715">
                <a:moveTo>
                  <a:pt x="556234" y="2045208"/>
                </a:moveTo>
                <a:lnTo>
                  <a:pt x="438912" y="2045208"/>
                </a:lnTo>
                <a:lnTo>
                  <a:pt x="438912" y="2164054"/>
                </a:lnTo>
                <a:lnTo>
                  <a:pt x="556234" y="2164054"/>
                </a:lnTo>
                <a:lnTo>
                  <a:pt x="556234" y="2045208"/>
                </a:lnTo>
                <a:close/>
              </a:path>
              <a:path w="1141729" h="5085715">
                <a:moveTo>
                  <a:pt x="556234" y="1607820"/>
                </a:moveTo>
                <a:lnTo>
                  <a:pt x="438912" y="1607820"/>
                </a:lnTo>
                <a:lnTo>
                  <a:pt x="438912" y="1725142"/>
                </a:lnTo>
                <a:lnTo>
                  <a:pt x="556234" y="1725142"/>
                </a:lnTo>
                <a:lnTo>
                  <a:pt x="556234" y="1607820"/>
                </a:lnTo>
                <a:close/>
              </a:path>
              <a:path w="1141729" h="5085715">
                <a:moveTo>
                  <a:pt x="702538" y="4968240"/>
                </a:moveTo>
                <a:lnTo>
                  <a:pt x="585216" y="4968240"/>
                </a:lnTo>
                <a:lnTo>
                  <a:pt x="585216" y="5085562"/>
                </a:lnTo>
                <a:lnTo>
                  <a:pt x="702538" y="5085562"/>
                </a:lnTo>
                <a:lnTo>
                  <a:pt x="702538" y="4968240"/>
                </a:lnTo>
                <a:close/>
              </a:path>
              <a:path w="1141729" h="5085715">
                <a:moveTo>
                  <a:pt x="702538" y="4821910"/>
                </a:moveTo>
                <a:lnTo>
                  <a:pt x="585216" y="4821910"/>
                </a:lnTo>
                <a:lnTo>
                  <a:pt x="585216" y="4939258"/>
                </a:lnTo>
                <a:lnTo>
                  <a:pt x="702538" y="4939258"/>
                </a:lnTo>
                <a:lnTo>
                  <a:pt x="702538" y="4821910"/>
                </a:lnTo>
                <a:close/>
              </a:path>
              <a:path w="1141729" h="5085715">
                <a:moveTo>
                  <a:pt x="702538" y="4382998"/>
                </a:moveTo>
                <a:lnTo>
                  <a:pt x="585216" y="4382998"/>
                </a:lnTo>
                <a:lnTo>
                  <a:pt x="585216" y="4501845"/>
                </a:lnTo>
                <a:lnTo>
                  <a:pt x="702538" y="4501845"/>
                </a:lnTo>
                <a:lnTo>
                  <a:pt x="702538" y="4382998"/>
                </a:lnTo>
                <a:close/>
              </a:path>
              <a:path w="1141729" h="5085715">
                <a:moveTo>
                  <a:pt x="702538" y="4091914"/>
                </a:moveTo>
                <a:lnTo>
                  <a:pt x="585216" y="4091914"/>
                </a:lnTo>
                <a:lnTo>
                  <a:pt x="585216" y="4209237"/>
                </a:lnTo>
                <a:lnTo>
                  <a:pt x="702538" y="4209237"/>
                </a:lnTo>
                <a:lnTo>
                  <a:pt x="702538" y="4091914"/>
                </a:lnTo>
                <a:close/>
              </a:path>
              <a:path w="1141729" h="5085715">
                <a:moveTo>
                  <a:pt x="702538" y="3360420"/>
                </a:moveTo>
                <a:lnTo>
                  <a:pt x="585216" y="3360420"/>
                </a:lnTo>
                <a:lnTo>
                  <a:pt x="585216" y="3479279"/>
                </a:lnTo>
                <a:lnTo>
                  <a:pt x="702538" y="3479279"/>
                </a:lnTo>
                <a:lnTo>
                  <a:pt x="702538" y="3360420"/>
                </a:lnTo>
                <a:close/>
              </a:path>
              <a:path w="1141729" h="5085715">
                <a:moveTo>
                  <a:pt x="702538" y="3214116"/>
                </a:moveTo>
                <a:lnTo>
                  <a:pt x="585216" y="3214116"/>
                </a:lnTo>
                <a:lnTo>
                  <a:pt x="585216" y="3332962"/>
                </a:lnTo>
                <a:lnTo>
                  <a:pt x="702538" y="3332962"/>
                </a:lnTo>
                <a:lnTo>
                  <a:pt x="702538" y="3214116"/>
                </a:lnTo>
                <a:close/>
              </a:path>
              <a:path w="1141729" h="5085715">
                <a:moveTo>
                  <a:pt x="702538" y="1607820"/>
                </a:moveTo>
                <a:lnTo>
                  <a:pt x="585216" y="1607820"/>
                </a:lnTo>
                <a:lnTo>
                  <a:pt x="585216" y="1725142"/>
                </a:lnTo>
                <a:lnTo>
                  <a:pt x="702538" y="1725142"/>
                </a:lnTo>
                <a:lnTo>
                  <a:pt x="702538" y="1607820"/>
                </a:lnTo>
                <a:close/>
              </a:path>
              <a:path w="1141729" h="5085715">
                <a:moveTo>
                  <a:pt x="702538" y="1315237"/>
                </a:moveTo>
                <a:lnTo>
                  <a:pt x="585216" y="1315237"/>
                </a:lnTo>
                <a:lnTo>
                  <a:pt x="585216" y="1432534"/>
                </a:lnTo>
                <a:lnTo>
                  <a:pt x="702538" y="1432534"/>
                </a:lnTo>
                <a:lnTo>
                  <a:pt x="702538" y="1315237"/>
                </a:lnTo>
                <a:close/>
              </a:path>
              <a:path w="1141729" h="5085715">
                <a:moveTo>
                  <a:pt x="848829" y="4968240"/>
                </a:moveTo>
                <a:lnTo>
                  <a:pt x="729996" y="4968240"/>
                </a:lnTo>
                <a:lnTo>
                  <a:pt x="729996" y="5085562"/>
                </a:lnTo>
                <a:lnTo>
                  <a:pt x="848829" y="5085562"/>
                </a:lnTo>
                <a:lnTo>
                  <a:pt x="848829" y="4968240"/>
                </a:lnTo>
                <a:close/>
              </a:path>
              <a:path w="1141729" h="5085715">
                <a:moveTo>
                  <a:pt x="848829" y="4675632"/>
                </a:moveTo>
                <a:lnTo>
                  <a:pt x="729996" y="4675632"/>
                </a:lnTo>
                <a:lnTo>
                  <a:pt x="729996" y="4794453"/>
                </a:lnTo>
                <a:lnTo>
                  <a:pt x="848829" y="4794453"/>
                </a:lnTo>
                <a:lnTo>
                  <a:pt x="848829" y="4675632"/>
                </a:lnTo>
                <a:close/>
              </a:path>
              <a:path w="1141729" h="5085715">
                <a:moveTo>
                  <a:pt x="848829" y="4382998"/>
                </a:moveTo>
                <a:lnTo>
                  <a:pt x="729996" y="4382998"/>
                </a:lnTo>
                <a:lnTo>
                  <a:pt x="729996" y="4501845"/>
                </a:lnTo>
                <a:lnTo>
                  <a:pt x="848829" y="4501845"/>
                </a:lnTo>
                <a:lnTo>
                  <a:pt x="848829" y="4382998"/>
                </a:lnTo>
                <a:close/>
              </a:path>
              <a:path w="1141729" h="5085715">
                <a:moveTo>
                  <a:pt x="848829" y="4238244"/>
                </a:moveTo>
                <a:lnTo>
                  <a:pt x="729996" y="4238244"/>
                </a:lnTo>
                <a:lnTo>
                  <a:pt x="729996" y="4355566"/>
                </a:lnTo>
                <a:lnTo>
                  <a:pt x="848829" y="4355566"/>
                </a:lnTo>
                <a:lnTo>
                  <a:pt x="848829" y="4238244"/>
                </a:lnTo>
                <a:close/>
              </a:path>
              <a:path w="1141729" h="5085715">
                <a:moveTo>
                  <a:pt x="848829" y="3653053"/>
                </a:moveTo>
                <a:lnTo>
                  <a:pt x="729996" y="3653053"/>
                </a:lnTo>
                <a:lnTo>
                  <a:pt x="729996" y="3770350"/>
                </a:lnTo>
                <a:lnTo>
                  <a:pt x="848829" y="3770350"/>
                </a:lnTo>
                <a:lnTo>
                  <a:pt x="848829" y="3653053"/>
                </a:lnTo>
                <a:close/>
              </a:path>
              <a:path w="1141729" h="5085715">
                <a:moveTo>
                  <a:pt x="848829" y="3067812"/>
                </a:moveTo>
                <a:lnTo>
                  <a:pt x="729996" y="3067812"/>
                </a:lnTo>
                <a:lnTo>
                  <a:pt x="729996" y="3186658"/>
                </a:lnTo>
                <a:lnTo>
                  <a:pt x="848829" y="3186658"/>
                </a:lnTo>
                <a:lnTo>
                  <a:pt x="848829" y="3067812"/>
                </a:lnTo>
                <a:close/>
              </a:path>
              <a:path w="1141729" h="5085715">
                <a:moveTo>
                  <a:pt x="848829" y="2923032"/>
                </a:moveTo>
                <a:lnTo>
                  <a:pt x="729996" y="2923032"/>
                </a:lnTo>
                <a:lnTo>
                  <a:pt x="729996" y="3040354"/>
                </a:lnTo>
                <a:lnTo>
                  <a:pt x="848829" y="3040354"/>
                </a:lnTo>
                <a:lnTo>
                  <a:pt x="848829" y="2923032"/>
                </a:lnTo>
                <a:close/>
              </a:path>
              <a:path w="1141729" h="5085715">
                <a:moveTo>
                  <a:pt x="848829" y="2776728"/>
                </a:moveTo>
                <a:lnTo>
                  <a:pt x="729996" y="2776728"/>
                </a:lnTo>
                <a:lnTo>
                  <a:pt x="729996" y="2894050"/>
                </a:lnTo>
                <a:lnTo>
                  <a:pt x="848829" y="2894050"/>
                </a:lnTo>
                <a:lnTo>
                  <a:pt x="848829" y="2776728"/>
                </a:lnTo>
                <a:close/>
              </a:path>
              <a:path w="1141729" h="5085715">
                <a:moveTo>
                  <a:pt x="848829" y="1898904"/>
                </a:moveTo>
                <a:lnTo>
                  <a:pt x="729996" y="1898904"/>
                </a:lnTo>
                <a:lnTo>
                  <a:pt x="729996" y="2017750"/>
                </a:lnTo>
                <a:lnTo>
                  <a:pt x="848829" y="2017750"/>
                </a:lnTo>
                <a:lnTo>
                  <a:pt x="848829" y="1898904"/>
                </a:lnTo>
                <a:close/>
              </a:path>
              <a:path w="1141729" h="5085715">
                <a:moveTo>
                  <a:pt x="848829" y="1168882"/>
                </a:moveTo>
                <a:lnTo>
                  <a:pt x="729996" y="1168882"/>
                </a:lnTo>
                <a:lnTo>
                  <a:pt x="729996" y="1286230"/>
                </a:lnTo>
                <a:lnTo>
                  <a:pt x="848829" y="1286230"/>
                </a:lnTo>
                <a:lnTo>
                  <a:pt x="848829" y="1168882"/>
                </a:lnTo>
                <a:close/>
              </a:path>
              <a:path w="1141729" h="5085715">
                <a:moveTo>
                  <a:pt x="848829" y="729996"/>
                </a:moveTo>
                <a:lnTo>
                  <a:pt x="729996" y="729996"/>
                </a:lnTo>
                <a:lnTo>
                  <a:pt x="729996" y="848842"/>
                </a:lnTo>
                <a:lnTo>
                  <a:pt x="848829" y="848842"/>
                </a:lnTo>
                <a:lnTo>
                  <a:pt x="848829" y="729996"/>
                </a:lnTo>
                <a:close/>
              </a:path>
              <a:path w="1141729" h="5085715">
                <a:moveTo>
                  <a:pt x="848829" y="583692"/>
                </a:moveTo>
                <a:lnTo>
                  <a:pt x="729996" y="583692"/>
                </a:lnTo>
                <a:lnTo>
                  <a:pt x="729996" y="702538"/>
                </a:lnTo>
                <a:lnTo>
                  <a:pt x="848829" y="702538"/>
                </a:lnTo>
                <a:lnTo>
                  <a:pt x="848829" y="583692"/>
                </a:lnTo>
                <a:close/>
              </a:path>
              <a:path w="1141729" h="5085715">
                <a:moveTo>
                  <a:pt x="848829" y="0"/>
                </a:moveTo>
                <a:lnTo>
                  <a:pt x="729996" y="0"/>
                </a:lnTo>
                <a:lnTo>
                  <a:pt x="729996" y="117322"/>
                </a:lnTo>
                <a:lnTo>
                  <a:pt x="848829" y="117322"/>
                </a:lnTo>
                <a:lnTo>
                  <a:pt x="848829" y="0"/>
                </a:lnTo>
                <a:close/>
              </a:path>
              <a:path w="1141729" h="5085715">
                <a:moveTo>
                  <a:pt x="995146" y="4821910"/>
                </a:moveTo>
                <a:lnTo>
                  <a:pt x="876300" y="4821910"/>
                </a:lnTo>
                <a:lnTo>
                  <a:pt x="876300" y="4939258"/>
                </a:lnTo>
                <a:lnTo>
                  <a:pt x="995146" y="4939258"/>
                </a:lnTo>
                <a:lnTo>
                  <a:pt x="995146" y="4821910"/>
                </a:lnTo>
                <a:close/>
              </a:path>
              <a:path w="1141729" h="5085715">
                <a:moveTo>
                  <a:pt x="995146" y="4529328"/>
                </a:moveTo>
                <a:lnTo>
                  <a:pt x="876300" y="4529328"/>
                </a:lnTo>
                <a:lnTo>
                  <a:pt x="876300" y="4648174"/>
                </a:lnTo>
                <a:lnTo>
                  <a:pt x="995146" y="4648174"/>
                </a:lnTo>
                <a:lnTo>
                  <a:pt x="995146" y="4529328"/>
                </a:lnTo>
                <a:close/>
              </a:path>
              <a:path w="1141729" h="5085715">
                <a:moveTo>
                  <a:pt x="995146" y="4238244"/>
                </a:moveTo>
                <a:lnTo>
                  <a:pt x="876300" y="4238244"/>
                </a:lnTo>
                <a:lnTo>
                  <a:pt x="876300" y="4355566"/>
                </a:lnTo>
                <a:lnTo>
                  <a:pt x="995146" y="4355566"/>
                </a:lnTo>
                <a:lnTo>
                  <a:pt x="995146" y="4238244"/>
                </a:lnTo>
                <a:close/>
              </a:path>
              <a:path w="1141729" h="5085715">
                <a:moveTo>
                  <a:pt x="995146" y="3653053"/>
                </a:moveTo>
                <a:lnTo>
                  <a:pt x="876300" y="3653053"/>
                </a:lnTo>
                <a:lnTo>
                  <a:pt x="876300" y="3770350"/>
                </a:lnTo>
                <a:lnTo>
                  <a:pt x="995146" y="3770350"/>
                </a:lnTo>
                <a:lnTo>
                  <a:pt x="995146" y="3653053"/>
                </a:lnTo>
                <a:close/>
              </a:path>
              <a:path w="1141729" h="5085715">
                <a:moveTo>
                  <a:pt x="995146" y="3506698"/>
                </a:moveTo>
                <a:lnTo>
                  <a:pt x="876300" y="3506698"/>
                </a:lnTo>
                <a:lnTo>
                  <a:pt x="876300" y="3624046"/>
                </a:lnTo>
                <a:lnTo>
                  <a:pt x="995146" y="3624046"/>
                </a:lnTo>
                <a:lnTo>
                  <a:pt x="995146" y="3506698"/>
                </a:lnTo>
                <a:close/>
              </a:path>
              <a:path w="1141729" h="5085715">
                <a:moveTo>
                  <a:pt x="995146" y="3214116"/>
                </a:moveTo>
                <a:lnTo>
                  <a:pt x="876300" y="3214116"/>
                </a:lnTo>
                <a:lnTo>
                  <a:pt x="876300" y="3332962"/>
                </a:lnTo>
                <a:lnTo>
                  <a:pt x="995146" y="3332962"/>
                </a:lnTo>
                <a:lnTo>
                  <a:pt x="995146" y="3214116"/>
                </a:lnTo>
                <a:close/>
              </a:path>
              <a:path w="1141729" h="5085715">
                <a:moveTo>
                  <a:pt x="995146" y="3067812"/>
                </a:moveTo>
                <a:lnTo>
                  <a:pt x="876300" y="3067812"/>
                </a:lnTo>
                <a:lnTo>
                  <a:pt x="876300" y="3186658"/>
                </a:lnTo>
                <a:lnTo>
                  <a:pt x="995146" y="3186658"/>
                </a:lnTo>
                <a:lnTo>
                  <a:pt x="995146" y="3067812"/>
                </a:lnTo>
                <a:close/>
              </a:path>
              <a:path w="1141729" h="5085715">
                <a:moveTo>
                  <a:pt x="995146" y="2923032"/>
                </a:moveTo>
                <a:lnTo>
                  <a:pt x="876300" y="2923032"/>
                </a:lnTo>
                <a:lnTo>
                  <a:pt x="876300" y="3040354"/>
                </a:lnTo>
                <a:lnTo>
                  <a:pt x="995146" y="3040354"/>
                </a:lnTo>
                <a:lnTo>
                  <a:pt x="995146" y="2923032"/>
                </a:lnTo>
                <a:close/>
              </a:path>
              <a:path w="1141729" h="5085715">
                <a:moveTo>
                  <a:pt x="995146" y="2337841"/>
                </a:moveTo>
                <a:lnTo>
                  <a:pt x="876300" y="2337841"/>
                </a:lnTo>
                <a:lnTo>
                  <a:pt x="876300" y="2455138"/>
                </a:lnTo>
                <a:lnTo>
                  <a:pt x="995146" y="2455138"/>
                </a:lnTo>
                <a:lnTo>
                  <a:pt x="995146" y="2337841"/>
                </a:lnTo>
                <a:close/>
              </a:path>
              <a:path w="1141729" h="5085715">
                <a:moveTo>
                  <a:pt x="995146" y="2191512"/>
                </a:moveTo>
                <a:lnTo>
                  <a:pt x="876300" y="2191512"/>
                </a:lnTo>
                <a:lnTo>
                  <a:pt x="876300" y="2308834"/>
                </a:lnTo>
                <a:lnTo>
                  <a:pt x="995146" y="2308834"/>
                </a:lnTo>
                <a:lnTo>
                  <a:pt x="995146" y="2191512"/>
                </a:lnTo>
                <a:close/>
              </a:path>
              <a:path w="1141729" h="5085715">
                <a:moveTo>
                  <a:pt x="995146" y="2045208"/>
                </a:moveTo>
                <a:lnTo>
                  <a:pt x="876300" y="2045208"/>
                </a:lnTo>
                <a:lnTo>
                  <a:pt x="876300" y="2164054"/>
                </a:lnTo>
                <a:lnTo>
                  <a:pt x="995146" y="2164054"/>
                </a:lnTo>
                <a:lnTo>
                  <a:pt x="995146" y="2045208"/>
                </a:lnTo>
                <a:close/>
              </a:path>
              <a:path w="1141729" h="5085715">
                <a:moveTo>
                  <a:pt x="995146" y="1461490"/>
                </a:moveTo>
                <a:lnTo>
                  <a:pt x="876300" y="1461490"/>
                </a:lnTo>
                <a:lnTo>
                  <a:pt x="876300" y="1578838"/>
                </a:lnTo>
                <a:lnTo>
                  <a:pt x="995146" y="1578838"/>
                </a:lnTo>
                <a:lnTo>
                  <a:pt x="995146" y="1461490"/>
                </a:lnTo>
                <a:close/>
              </a:path>
              <a:path w="1141729" h="5085715">
                <a:moveTo>
                  <a:pt x="995146" y="1315237"/>
                </a:moveTo>
                <a:lnTo>
                  <a:pt x="876300" y="1315237"/>
                </a:lnTo>
                <a:lnTo>
                  <a:pt x="876300" y="1432534"/>
                </a:lnTo>
                <a:lnTo>
                  <a:pt x="995146" y="1432534"/>
                </a:lnTo>
                <a:lnTo>
                  <a:pt x="995146" y="1315237"/>
                </a:lnTo>
                <a:close/>
              </a:path>
              <a:path w="1141729" h="5085715">
                <a:moveTo>
                  <a:pt x="995146" y="876300"/>
                </a:moveTo>
                <a:lnTo>
                  <a:pt x="876300" y="876300"/>
                </a:lnTo>
                <a:lnTo>
                  <a:pt x="876300" y="993622"/>
                </a:lnTo>
                <a:lnTo>
                  <a:pt x="995146" y="993622"/>
                </a:lnTo>
                <a:lnTo>
                  <a:pt x="995146" y="876300"/>
                </a:lnTo>
                <a:close/>
              </a:path>
              <a:path w="1141729" h="5085715">
                <a:moveTo>
                  <a:pt x="995146" y="729996"/>
                </a:moveTo>
                <a:lnTo>
                  <a:pt x="876300" y="729996"/>
                </a:lnTo>
                <a:lnTo>
                  <a:pt x="876300" y="848842"/>
                </a:lnTo>
                <a:lnTo>
                  <a:pt x="995146" y="848842"/>
                </a:lnTo>
                <a:lnTo>
                  <a:pt x="995146" y="729996"/>
                </a:lnTo>
                <a:close/>
              </a:path>
              <a:path w="1141729" h="5085715">
                <a:moveTo>
                  <a:pt x="995146" y="583692"/>
                </a:moveTo>
                <a:lnTo>
                  <a:pt x="876300" y="583692"/>
                </a:lnTo>
                <a:lnTo>
                  <a:pt x="876300" y="702538"/>
                </a:lnTo>
                <a:lnTo>
                  <a:pt x="995146" y="702538"/>
                </a:lnTo>
                <a:lnTo>
                  <a:pt x="995146" y="583692"/>
                </a:lnTo>
                <a:close/>
              </a:path>
              <a:path w="1141729" h="5085715">
                <a:moveTo>
                  <a:pt x="995146" y="292633"/>
                </a:moveTo>
                <a:lnTo>
                  <a:pt x="876300" y="292633"/>
                </a:lnTo>
                <a:lnTo>
                  <a:pt x="876300" y="409930"/>
                </a:lnTo>
                <a:lnTo>
                  <a:pt x="995146" y="409930"/>
                </a:lnTo>
                <a:lnTo>
                  <a:pt x="995146" y="292633"/>
                </a:lnTo>
                <a:close/>
              </a:path>
              <a:path w="1141729" h="5085715">
                <a:moveTo>
                  <a:pt x="1141450" y="4821910"/>
                </a:moveTo>
                <a:lnTo>
                  <a:pt x="1022604" y="4821910"/>
                </a:lnTo>
                <a:lnTo>
                  <a:pt x="1022604" y="4939258"/>
                </a:lnTo>
                <a:lnTo>
                  <a:pt x="1141450" y="4939258"/>
                </a:lnTo>
                <a:lnTo>
                  <a:pt x="1141450" y="4821910"/>
                </a:lnTo>
                <a:close/>
              </a:path>
              <a:path w="1141729" h="5085715">
                <a:moveTo>
                  <a:pt x="1141450" y="2923032"/>
                </a:moveTo>
                <a:lnTo>
                  <a:pt x="1022604" y="2923032"/>
                </a:lnTo>
                <a:lnTo>
                  <a:pt x="1022604" y="3040354"/>
                </a:lnTo>
                <a:lnTo>
                  <a:pt x="1141450" y="3040354"/>
                </a:lnTo>
                <a:lnTo>
                  <a:pt x="1141450" y="2923032"/>
                </a:lnTo>
                <a:close/>
              </a:path>
              <a:path w="1141729" h="5085715">
                <a:moveTo>
                  <a:pt x="1141450" y="2484094"/>
                </a:moveTo>
                <a:lnTo>
                  <a:pt x="1022604" y="2484094"/>
                </a:lnTo>
                <a:lnTo>
                  <a:pt x="1022604" y="2601442"/>
                </a:lnTo>
                <a:lnTo>
                  <a:pt x="1141450" y="2601442"/>
                </a:lnTo>
                <a:lnTo>
                  <a:pt x="1141450" y="2484094"/>
                </a:lnTo>
                <a:close/>
              </a:path>
              <a:path w="1141729" h="5085715">
                <a:moveTo>
                  <a:pt x="1141450" y="1168882"/>
                </a:moveTo>
                <a:lnTo>
                  <a:pt x="1022604" y="1168882"/>
                </a:lnTo>
                <a:lnTo>
                  <a:pt x="1022604" y="1286230"/>
                </a:lnTo>
                <a:lnTo>
                  <a:pt x="1141450" y="1286230"/>
                </a:lnTo>
                <a:lnTo>
                  <a:pt x="1141450" y="1168882"/>
                </a:lnTo>
                <a:close/>
              </a:path>
            </a:pathLst>
          </a:custGeom>
          <a:solidFill>
            <a:srgbClr val="80BEB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17294" y="852678"/>
            <a:ext cx="5709411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0A86A0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305305"/>
            <a:ext cx="8072119" cy="3120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5.png"/><Relationship Id="rId7" Type="http://schemas.openxmlformats.org/officeDocument/2006/relationships/image" Target="../media/image9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27272" y="892428"/>
            <a:ext cx="4883785" cy="255904"/>
            <a:chOff x="1827272" y="892428"/>
            <a:chExt cx="4883785" cy="255904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27272" y="1049910"/>
              <a:ext cx="4883665" cy="98392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2990" y="897000"/>
              <a:ext cx="4873498" cy="15836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890648" y="908557"/>
              <a:ext cx="1527175" cy="135255"/>
            </a:xfrm>
            <a:custGeom>
              <a:avLst/>
              <a:gdLst/>
              <a:ahLst/>
              <a:cxnLst/>
              <a:rect l="l" t="t" r="r" b="b"/>
              <a:pathLst>
                <a:path w="1527175" h="135255">
                  <a:moveTo>
                    <a:pt x="1504568" y="39750"/>
                  </a:moveTo>
                  <a:lnTo>
                    <a:pt x="1481327" y="91820"/>
                  </a:lnTo>
                  <a:lnTo>
                    <a:pt x="1527175" y="91820"/>
                  </a:lnTo>
                  <a:lnTo>
                    <a:pt x="1504568" y="39750"/>
                  </a:lnTo>
                  <a:close/>
                </a:path>
                <a:path w="1527175" h="135255">
                  <a:moveTo>
                    <a:pt x="1339977" y="39750"/>
                  </a:moveTo>
                  <a:lnTo>
                    <a:pt x="1316736" y="91820"/>
                  </a:lnTo>
                  <a:lnTo>
                    <a:pt x="1362583" y="91820"/>
                  </a:lnTo>
                  <a:lnTo>
                    <a:pt x="1339977" y="39750"/>
                  </a:lnTo>
                  <a:close/>
                </a:path>
                <a:path w="1527175" h="135255">
                  <a:moveTo>
                    <a:pt x="1022984" y="39750"/>
                  </a:moveTo>
                  <a:lnTo>
                    <a:pt x="999744" y="91820"/>
                  </a:lnTo>
                  <a:lnTo>
                    <a:pt x="1045590" y="91820"/>
                  </a:lnTo>
                  <a:lnTo>
                    <a:pt x="1022984" y="39750"/>
                  </a:lnTo>
                  <a:close/>
                </a:path>
                <a:path w="1527175" h="135255">
                  <a:moveTo>
                    <a:pt x="172593" y="39750"/>
                  </a:moveTo>
                  <a:lnTo>
                    <a:pt x="149351" y="91820"/>
                  </a:lnTo>
                  <a:lnTo>
                    <a:pt x="195199" y="91820"/>
                  </a:lnTo>
                  <a:lnTo>
                    <a:pt x="172593" y="39750"/>
                  </a:lnTo>
                  <a:close/>
                </a:path>
                <a:path w="1527175" h="135255">
                  <a:moveTo>
                    <a:pt x="0" y="507"/>
                  </a:moveTo>
                  <a:lnTo>
                    <a:pt x="0" y="118490"/>
                  </a:lnTo>
                  <a:lnTo>
                    <a:pt x="0" y="124840"/>
                  </a:lnTo>
                  <a:lnTo>
                    <a:pt x="253" y="128650"/>
                  </a:lnTo>
                  <a:lnTo>
                    <a:pt x="888" y="130047"/>
                  </a:lnTo>
                  <a:lnTo>
                    <a:pt x="1524" y="131444"/>
                  </a:lnTo>
                  <a:lnTo>
                    <a:pt x="2539" y="132587"/>
                  </a:lnTo>
                  <a:lnTo>
                    <a:pt x="3937" y="133350"/>
                  </a:lnTo>
                  <a:lnTo>
                    <a:pt x="5968" y="134365"/>
                  </a:lnTo>
                  <a:lnTo>
                    <a:pt x="8762" y="135000"/>
                  </a:lnTo>
                  <a:lnTo>
                    <a:pt x="12573" y="135000"/>
                  </a:lnTo>
                  <a:lnTo>
                    <a:pt x="46928" y="112410"/>
                  </a:lnTo>
                  <a:lnTo>
                    <a:pt x="54482" y="68833"/>
                  </a:lnTo>
                  <a:lnTo>
                    <a:pt x="53911" y="54998"/>
                  </a:lnTo>
                  <a:lnTo>
                    <a:pt x="41457" y="16061"/>
                  </a:lnTo>
                  <a:lnTo>
                    <a:pt x="8667" y="648"/>
                  </a:lnTo>
                  <a:lnTo>
                    <a:pt x="0" y="507"/>
                  </a:lnTo>
                  <a:close/>
                </a:path>
                <a:path w="1527175" h="135255">
                  <a:moveTo>
                    <a:pt x="329183" y="0"/>
                  </a:moveTo>
                  <a:lnTo>
                    <a:pt x="329183" y="66293"/>
                  </a:lnTo>
                  <a:lnTo>
                    <a:pt x="335533" y="66293"/>
                  </a:lnTo>
                  <a:lnTo>
                    <a:pt x="345948" y="66293"/>
                  </a:lnTo>
                  <a:lnTo>
                    <a:pt x="375284" y="41782"/>
                  </a:lnTo>
                  <a:lnTo>
                    <a:pt x="375284" y="33781"/>
                  </a:lnTo>
                  <a:lnTo>
                    <a:pt x="349476" y="521"/>
                  </a:lnTo>
                  <a:lnTo>
                    <a:pt x="341121" y="0"/>
                  </a:lnTo>
                  <a:lnTo>
                    <a:pt x="329183" y="0"/>
                  </a:lnTo>
                  <a:close/>
                </a:path>
              </a:pathLst>
            </a:custGeom>
            <a:ln w="9144">
              <a:solidFill>
                <a:srgbClr val="00436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06060" y="892428"/>
              <a:ext cx="1905000" cy="16751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832990" y="900429"/>
              <a:ext cx="1870075" cy="151765"/>
            </a:xfrm>
            <a:custGeom>
              <a:avLst/>
              <a:gdLst/>
              <a:ahLst/>
              <a:cxnLst/>
              <a:rect l="l" t="t" r="r" b="b"/>
              <a:pathLst>
                <a:path w="1870075" h="151765">
                  <a:moveTo>
                    <a:pt x="1662683" y="0"/>
                  </a:moveTo>
                  <a:lnTo>
                    <a:pt x="1724533" y="0"/>
                  </a:lnTo>
                  <a:lnTo>
                    <a:pt x="1767078" y="99822"/>
                  </a:lnTo>
                  <a:lnTo>
                    <a:pt x="1808098" y="0"/>
                  </a:lnTo>
                  <a:lnTo>
                    <a:pt x="1869694" y="0"/>
                  </a:lnTo>
                  <a:lnTo>
                    <a:pt x="1869694" y="4064"/>
                  </a:lnTo>
                  <a:lnTo>
                    <a:pt x="1864868" y="4064"/>
                  </a:lnTo>
                  <a:lnTo>
                    <a:pt x="1860295" y="4064"/>
                  </a:lnTo>
                  <a:lnTo>
                    <a:pt x="1856739" y="4953"/>
                  </a:lnTo>
                  <a:lnTo>
                    <a:pt x="1854072" y="6477"/>
                  </a:lnTo>
                  <a:lnTo>
                    <a:pt x="1852295" y="7493"/>
                  </a:lnTo>
                  <a:lnTo>
                    <a:pt x="1850770" y="9271"/>
                  </a:lnTo>
                  <a:lnTo>
                    <a:pt x="1849628" y="11684"/>
                  </a:lnTo>
                  <a:lnTo>
                    <a:pt x="1848866" y="13462"/>
                  </a:lnTo>
                  <a:lnTo>
                    <a:pt x="1848358" y="18161"/>
                  </a:lnTo>
                  <a:lnTo>
                    <a:pt x="1848358" y="25654"/>
                  </a:lnTo>
                  <a:lnTo>
                    <a:pt x="1848358" y="125475"/>
                  </a:lnTo>
                  <a:lnTo>
                    <a:pt x="1848358" y="133223"/>
                  </a:lnTo>
                  <a:lnTo>
                    <a:pt x="1848866" y="138049"/>
                  </a:lnTo>
                  <a:lnTo>
                    <a:pt x="1849628" y="139954"/>
                  </a:lnTo>
                  <a:lnTo>
                    <a:pt x="1850517" y="141859"/>
                  </a:lnTo>
                  <a:lnTo>
                    <a:pt x="1852168" y="143637"/>
                  </a:lnTo>
                  <a:lnTo>
                    <a:pt x="1854708" y="145034"/>
                  </a:lnTo>
                  <a:lnTo>
                    <a:pt x="1857247" y="146431"/>
                  </a:lnTo>
                  <a:lnTo>
                    <a:pt x="1860549" y="147193"/>
                  </a:lnTo>
                  <a:lnTo>
                    <a:pt x="1864868" y="147193"/>
                  </a:lnTo>
                  <a:lnTo>
                    <a:pt x="1869694" y="147193"/>
                  </a:lnTo>
                  <a:lnTo>
                    <a:pt x="1869694" y="151384"/>
                  </a:lnTo>
                  <a:lnTo>
                    <a:pt x="1790699" y="151384"/>
                  </a:lnTo>
                  <a:lnTo>
                    <a:pt x="1790699" y="147193"/>
                  </a:lnTo>
                  <a:lnTo>
                    <a:pt x="1795653" y="147193"/>
                  </a:lnTo>
                  <a:lnTo>
                    <a:pt x="1800097" y="147193"/>
                  </a:lnTo>
                  <a:lnTo>
                    <a:pt x="1803654" y="146431"/>
                  </a:lnTo>
                  <a:lnTo>
                    <a:pt x="1806320" y="144907"/>
                  </a:lnTo>
                  <a:lnTo>
                    <a:pt x="1808225" y="143891"/>
                  </a:lnTo>
                  <a:lnTo>
                    <a:pt x="1809622" y="141986"/>
                  </a:lnTo>
                  <a:lnTo>
                    <a:pt x="1810766" y="139573"/>
                  </a:lnTo>
                  <a:lnTo>
                    <a:pt x="1811655" y="137795"/>
                  </a:lnTo>
                  <a:lnTo>
                    <a:pt x="1812035" y="133096"/>
                  </a:lnTo>
                  <a:lnTo>
                    <a:pt x="1812035" y="125475"/>
                  </a:lnTo>
                  <a:lnTo>
                    <a:pt x="1812035" y="13335"/>
                  </a:lnTo>
                  <a:lnTo>
                    <a:pt x="1753996" y="151384"/>
                  </a:lnTo>
                  <a:lnTo>
                    <a:pt x="1751330" y="151384"/>
                  </a:lnTo>
                  <a:lnTo>
                    <a:pt x="1692401" y="14224"/>
                  </a:lnTo>
                  <a:lnTo>
                    <a:pt x="1692401" y="120904"/>
                  </a:lnTo>
                  <a:lnTo>
                    <a:pt x="1692401" y="128270"/>
                  </a:lnTo>
                  <a:lnTo>
                    <a:pt x="1692529" y="132842"/>
                  </a:lnTo>
                  <a:lnTo>
                    <a:pt x="1707514" y="147193"/>
                  </a:lnTo>
                  <a:lnTo>
                    <a:pt x="1714499" y="147193"/>
                  </a:lnTo>
                  <a:lnTo>
                    <a:pt x="1714499" y="151384"/>
                  </a:lnTo>
                  <a:lnTo>
                    <a:pt x="1662683" y="151384"/>
                  </a:lnTo>
                  <a:lnTo>
                    <a:pt x="1662683" y="147193"/>
                  </a:lnTo>
                  <a:lnTo>
                    <a:pt x="1664208" y="147193"/>
                  </a:lnTo>
                  <a:lnTo>
                    <a:pt x="1667636" y="147320"/>
                  </a:lnTo>
                  <a:lnTo>
                    <a:pt x="1670684" y="146812"/>
                  </a:lnTo>
                  <a:lnTo>
                    <a:pt x="1673606" y="145542"/>
                  </a:lnTo>
                  <a:lnTo>
                    <a:pt x="1676526" y="144399"/>
                  </a:lnTo>
                  <a:lnTo>
                    <a:pt x="1678685" y="142875"/>
                  </a:lnTo>
                  <a:lnTo>
                    <a:pt x="1680209" y="140970"/>
                  </a:lnTo>
                  <a:lnTo>
                    <a:pt x="1681733" y="139065"/>
                  </a:lnTo>
                  <a:lnTo>
                    <a:pt x="1682876" y="136271"/>
                  </a:lnTo>
                  <a:lnTo>
                    <a:pt x="1683638" y="132842"/>
                  </a:lnTo>
                  <a:lnTo>
                    <a:pt x="1683766" y="131953"/>
                  </a:lnTo>
                  <a:lnTo>
                    <a:pt x="1683893" y="128270"/>
                  </a:lnTo>
                  <a:lnTo>
                    <a:pt x="1683893" y="121412"/>
                  </a:lnTo>
                  <a:lnTo>
                    <a:pt x="1683893" y="25654"/>
                  </a:lnTo>
                  <a:lnTo>
                    <a:pt x="1683893" y="18034"/>
                  </a:lnTo>
                  <a:lnTo>
                    <a:pt x="1683511" y="13208"/>
                  </a:lnTo>
                  <a:lnTo>
                    <a:pt x="1682622" y="11303"/>
                  </a:lnTo>
                  <a:lnTo>
                    <a:pt x="1681860" y="9398"/>
                  </a:lnTo>
                  <a:lnTo>
                    <a:pt x="1680209" y="7747"/>
                  </a:lnTo>
                  <a:lnTo>
                    <a:pt x="1677670" y="6350"/>
                  </a:lnTo>
                  <a:lnTo>
                    <a:pt x="1675130" y="4825"/>
                  </a:lnTo>
                  <a:lnTo>
                    <a:pt x="1671700" y="4064"/>
                  </a:lnTo>
                  <a:lnTo>
                    <a:pt x="1667509" y="4064"/>
                  </a:lnTo>
                  <a:lnTo>
                    <a:pt x="1662683" y="4064"/>
                  </a:lnTo>
                  <a:lnTo>
                    <a:pt x="1662683" y="0"/>
                  </a:lnTo>
                  <a:close/>
                </a:path>
                <a:path w="1870075" h="151765">
                  <a:moveTo>
                    <a:pt x="1180719" y="0"/>
                  </a:moveTo>
                  <a:lnTo>
                    <a:pt x="1261490" y="0"/>
                  </a:lnTo>
                  <a:lnTo>
                    <a:pt x="1261490" y="4064"/>
                  </a:lnTo>
                  <a:lnTo>
                    <a:pt x="1254886" y="4064"/>
                  </a:lnTo>
                  <a:lnTo>
                    <a:pt x="1250441" y="4064"/>
                  </a:lnTo>
                  <a:lnTo>
                    <a:pt x="1246885" y="4953"/>
                  </a:lnTo>
                  <a:lnTo>
                    <a:pt x="1244219" y="6477"/>
                  </a:lnTo>
                  <a:lnTo>
                    <a:pt x="1242314" y="7493"/>
                  </a:lnTo>
                  <a:lnTo>
                    <a:pt x="1240789" y="9271"/>
                  </a:lnTo>
                  <a:lnTo>
                    <a:pt x="1239646" y="11811"/>
                  </a:lnTo>
                  <a:lnTo>
                    <a:pt x="1238884" y="13589"/>
                  </a:lnTo>
                  <a:lnTo>
                    <a:pt x="1238503" y="18287"/>
                  </a:lnTo>
                  <a:lnTo>
                    <a:pt x="1238503" y="25908"/>
                  </a:lnTo>
                  <a:lnTo>
                    <a:pt x="1238503" y="122300"/>
                  </a:lnTo>
                  <a:lnTo>
                    <a:pt x="1238503" y="130048"/>
                  </a:lnTo>
                  <a:lnTo>
                    <a:pt x="1238884" y="135000"/>
                  </a:lnTo>
                  <a:lnTo>
                    <a:pt x="1251458" y="142875"/>
                  </a:lnTo>
                  <a:lnTo>
                    <a:pt x="1258570" y="142875"/>
                  </a:lnTo>
                  <a:lnTo>
                    <a:pt x="1271142" y="142875"/>
                  </a:lnTo>
                  <a:lnTo>
                    <a:pt x="1279144" y="142875"/>
                  </a:lnTo>
                  <a:lnTo>
                    <a:pt x="1285875" y="141478"/>
                  </a:lnTo>
                  <a:lnTo>
                    <a:pt x="1313608" y="106576"/>
                  </a:lnTo>
                  <a:lnTo>
                    <a:pt x="1316227" y="98171"/>
                  </a:lnTo>
                  <a:lnTo>
                    <a:pt x="1320800" y="98171"/>
                  </a:lnTo>
                  <a:lnTo>
                    <a:pt x="1315211" y="151384"/>
                  </a:lnTo>
                  <a:lnTo>
                    <a:pt x="1180719" y="151384"/>
                  </a:lnTo>
                  <a:lnTo>
                    <a:pt x="1180719" y="147193"/>
                  </a:lnTo>
                  <a:lnTo>
                    <a:pt x="1185798" y="147193"/>
                  </a:lnTo>
                  <a:lnTo>
                    <a:pt x="1190116" y="147193"/>
                  </a:lnTo>
                  <a:lnTo>
                    <a:pt x="1193672" y="146431"/>
                  </a:lnTo>
                  <a:lnTo>
                    <a:pt x="1196339" y="144907"/>
                  </a:lnTo>
                  <a:lnTo>
                    <a:pt x="1198371" y="143891"/>
                  </a:lnTo>
                  <a:lnTo>
                    <a:pt x="1199769" y="141986"/>
                  </a:lnTo>
                  <a:lnTo>
                    <a:pt x="1200911" y="139573"/>
                  </a:lnTo>
                  <a:lnTo>
                    <a:pt x="1201673" y="137795"/>
                  </a:lnTo>
                  <a:lnTo>
                    <a:pt x="1202054" y="133096"/>
                  </a:lnTo>
                  <a:lnTo>
                    <a:pt x="1202054" y="125475"/>
                  </a:lnTo>
                  <a:lnTo>
                    <a:pt x="1202054" y="25908"/>
                  </a:lnTo>
                  <a:lnTo>
                    <a:pt x="1202054" y="18161"/>
                  </a:lnTo>
                  <a:lnTo>
                    <a:pt x="1201673" y="13335"/>
                  </a:lnTo>
                  <a:lnTo>
                    <a:pt x="1200911" y="11430"/>
                  </a:lnTo>
                  <a:lnTo>
                    <a:pt x="1200022" y="9398"/>
                  </a:lnTo>
                  <a:lnTo>
                    <a:pt x="1198371" y="7747"/>
                  </a:lnTo>
                  <a:lnTo>
                    <a:pt x="1195832" y="6350"/>
                  </a:lnTo>
                  <a:lnTo>
                    <a:pt x="1193419" y="4825"/>
                  </a:lnTo>
                  <a:lnTo>
                    <a:pt x="1189989" y="4064"/>
                  </a:lnTo>
                  <a:lnTo>
                    <a:pt x="1185798" y="4064"/>
                  </a:lnTo>
                  <a:lnTo>
                    <a:pt x="1180719" y="4064"/>
                  </a:lnTo>
                  <a:lnTo>
                    <a:pt x="1180719" y="0"/>
                  </a:lnTo>
                  <a:close/>
                </a:path>
                <a:path w="1870075" h="151765">
                  <a:moveTo>
                    <a:pt x="553211" y="0"/>
                  </a:moveTo>
                  <a:lnTo>
                    <a:pt x="679831" y="0"/>
                  </a:lnTo>
                  <a:lnTo>
                    <a:pt x="679831" y="44704"/>
                  </a:lnTo>
                  <a:lnTo>
                    <a:pt x="675639" y="44704"/>
                  </a:lnTo>
                  <a:lnTo>
                    <a:pt x="673481" y="33782"/>
                  </a:lnTo>
                  <a:lnTo>
                    <a:pt x="670432" y="25908"/>
                  </a:lnTo>
                  <a:lnTo>
                    <a:pt x="666495" y="21209"/>
                  </a:lnTo>
                  <a:lnTo>
                    <a:pt x="662685" y="16383"/>
                  </a:lnTo>
                  <a:lnTo>
                    <a:pt x="657097" y="12954"/>
                  </a:lnTo>
                  <a:lnTo>
                    <a:pt x="649985" y="10668"/>
                  </a:lnTo>
                  <a:lnTo>
                    <a:pt x="645794" y="9398"/>
                  </a:lnTo>
                  <a:lnTo>
                    <a:pt x="638047" y="8636"/>
                  </a:lnTo>
                  <a:lnTo>
                    <a:pt x="626490" y="8636"/>
                  </a:lnTo>
                  <a:lnTo>
                    <a:pt x="610869" y="8636"/>
                  </a:lnTo>
                  <a:lnTo>
                    <a:pt x="610869" y="70358"/>
                  </a:lnTo>
                  <a:lnTo>
                    <a:pt x="613917" y="70358"/>
                  </a:lnTo>
                  <a:lnTo>
                    <a:pt x="623569" y="70358"/>
                  </a:lnTo>
                  <a:lnTo>
                    <a:pt x="643001" y="34544"/>
                  </a:lnTo>
                  <a:lnTo>
                    <a:pt x="647319" y="34544"/>
                  </a:lnTo>
                  <a:lnTo>
                    <a:pt x="647319" y="113792"/>
                  </a:lnTo>
                  <a:lnTo>
                    <a:pt x="643001" y="113792"/>
                  </a:lnTo>
                  <a:lnTo>
                    <a:pt x="642111" y="105156"/>
                  </a:lnTo>
                  <a:lnTo>
                    <a:pt x="640333" y="98171"/>
                  </a:lnTo>
                  <a:lnTo>
                    <a:pt x="637413" y="92583"/>
                  </a:lnTo>
                  <a:lnTo>
                    <a:pt x="634619" y="87122"/>
                  </a:lnTo>
                  <a:lnTo>
                    <a:pt x="631189" y="83439"/>
                  </a:lnTo>
                  <a:lnTo>
                    <a:pt x="627379" y="81534"/>
                  </a:lnTo>
                  <a:lnTo>
                    <a:pt x="623696" y="79629"/>
                  </a:lnTo>
                  <a:lnTo>
                    <a:pt x="618108" y="78740"/>
                  </a:lnTo>
                  <a:lnTo>
                    <a:pt x="610869" y="78740"/>
                  </a:lnTo>
                  <a:lnTo>
                    <a:pt x="610869" y="121285"/>
                  </a:lnTo>
                  <a:lnTo>
                    <a:pt x="610869" y="129667"/>
                  </a:lnTo>
                  <a:lnTo>
                    <a:pt x="611251" y="134747"/>
                  </a:lnTo>
                  <a:lnTo>
                    <a:pt x="612013" y="136652"/>
                  </a:lnTo>
                  <a:lnTo>
                    <a:pt x="612647" y="138430"/>
                  </a:lnTo>
                  <a:lnTo>
                    <a:pt x="614044" y="139954"/>
                  </a:lnTo>
                  <a:lnTo>
                    <a:pt x="615950" y="141224"/>
                  </a:lnTo>
                  <a:lnTo>
                    <a:pt x="617854" y="142367"/>
                  </a:lnTo>
                  <a:lnTo>
                    <a:pt x="621029" y="143002"/>
                  </a:lnTo>
                  <a:lnTo>
                    <a:pt x="625347" y="143002"/>
                  </a:lnTo>
                  <a:lnTo>
                    <a:pt x="634364" y="143002"/>
                  </a:lnTo>
                  <a:lnTo>
                    <a:pt x="674330" y="127575"/>
                  </a:lnTo>
                  <a:lnTo>
                    <a:pt x="686688" y="103250"/>
                  </a:lnTo>
                  <a:lnTo>
                    <a:pt x="690879" y="103250"/>
                  </a:lnTo>
                  <a:lnTo>
                    <a:pt x="684021" y="151384"/>
                  </a:lnTo>
                  <a:lnTo>
                    <a:pt x="553211" y="151384"/>
                  </a:lnTo>
                  <a:lnTo>
                    <a:pt x="553211" y="147193"/>
                  </a:lnTo>
                  <a:lnTo>
                    <a:pt x="558164" y="147193"/>
                  </a:lnTo>
                  <a:lnTo>
                    <a:pt x="562609" y="147193"/>
                  </a:lnTo>
                  <a:lnTo>
                    <a:pt x="566165" y="146431"/>
                  </a:lnTo>
                  <a:lnTo>
                    <a:pt x="568832" y="144907"/>
                  </a:lnTo>
                  <a:lnTo>
                    <a:pt x="570738" y="143891"/>
                  </a:lnTo>
                  <a:lnTo>
                    <a:pt x="572261" y="141986"/>
                  </a:lnTo>
                  <a:lnTo>
                    <a:pt x="573277" y="139573"/>
                  </a:lnTo>
                  <a:lnTo>
                    <a:pt x="574166" y="137795"/>
                  </a:lnTo>
                  <a:lnTo>
                    <a:pt x="574547" y="133096"/>
                  </a:lnTo>
                  <a:lnTo>
                    <a:pt x="574547" y="125475"/>
                  </a:lnTo>
                  <a:lnTo>
                    <a:pt x="574547" y="25908"/>
                  </a:lnTo>
                  <a:lnTo>
                    <a:pt x="574547" y="19050"/>
                  </a:lnTo>
                  <a:lnTo>
                    <a:pt x="574294" y="14859"/>
                  </a:lnTo>
                  <a:lnTo>
                    <a:pt x="573913" y="13335"/>
                  </a:lnTo>
                  <a:lnTo>
                    <a:pt x="573277" y="10668"/>
                  </a:lnTo>
                  <a:lnTo>
                    <a:pt x="571881" y="8636"/>
                  </a:lnTo>
                  <a:lnTo>
                    <a:pt x="569848" y="7239"/>
                  </a:lnTo>
                  <a:lnTo>
                    <a:pt x="567054" y="5207"/>
                  </a:lnTo>
                  <a:lnTo>
                    <a:pt x="563117" y="4064"/>
                  </a:lnTo>
                  <a:lnTo>
                    <a:pt x="558164" y="4064"/>
                  </a:lnTo>
                  <a:lnTo>
                    <a:pt x="553211" y="4064"/>
                  </a:lnTo>
                  <a:lnTo>
                    <a:pt x="553211" y="0"/>
                  </a:lnTo>
                  <a:close/>
                </a:path>
                <a:path w="1870075" h="151765">
                  <a:moveTo>
                    <a:pt x="330326" y="0"/>
                  </a:moveTo>
                  <a:lnTo>
                    <a:pt x="400684" y="0"/>
                  </a:lnTo>
                  <a:lnTo>
                    <a:pt x="413492" y="238"/>
                  </a:lnTo>
                  <a:lnTo>
                    <a:pt x="456310" y="11049"/>
                  </a:lnTo>
                  <a:lnTo>
                    <a:pt x="469645" y="32639"/>
                  </a:lnTo>
                  <a:lnTo>
                    <a:pt x="469645" y="41783"/>
                  </a:lnTo>
                  <a:lnTo>
                    <a:pt x="445261" y="77470"/>
                  </a:lnTo>
                  <a:lnTo>
                    <a:pt x="436117" y="79756"/>
                  </a:lnTo>
                  <a:lnTo>
                    <a:pt x="472439" y="131064"/>
                  </a:lnTo>
                  <a:lnTo>
                    <a:pt x="493267" y="147193"/>
                  </a:lnTo>
                  <a:lnTo>
                    <a:pt x="493267" y="151384"/>
                  </a:lnTo>
                  <a:lnTo>
                    <a:pt x="445515" y="151384"/>
                  </a:lnTo>
                  <a:lnTo>
                    <a:pt x="396747" y="82423"/>
                  </a:lnTo>
                  <a:lnTo>
                    <a:pt x="386841" y="82423"/>
                  </a:lnTo>
                  <a:lnTo>
                    <a:pt x="386841" y="124841"/>
                  </a:lnTo>
                  <a:lnTo>
                    <a:pt x="386841" y="132969"/>
                  </a:lnTo>
                  <a:lnTo>
                    <a:pt x="387350" y="138175"/>
                  </a:lnTo>
                  <a:lnTo>
                    <a:pt x="388365" y="140208"/>
                  </a:lnTo>
                  <a:lnTo>
                    <a:pt x="389381" y="142367"/>
                  </a:lnTo>
                  <a:lnTo>
                    <a:pt x="391159" y="144018"/>
                  </a:lnTo>
                  <a:lnTo>
                    <a:pt x="393700" y="145287"/>
                  </a:lnTo>
                  <a:lnTo>
                    <a:pt x="396239" y="146558"/>
                  </a:lnTo>
                  <a:lnTo>
                    <a:pt x="400938" y="147193"/>
                  </a:lnTo>
                  <a:lnTo>
                    <a:pt x="407796" y="147193"/>
                  </a:lnTo>
                  <a:lnTo>
                    <a:pt x="407796" y="151384"/>
                  </a:lnTo>
                  <a:lnTo>
                    <a:pt x="330326" y="151384"/>
                  </a:lnTo>
                  <a:lnTo>
                    <a:pt x="330326" y="147193"/>
                  </a:lnTo>
                  <a:lnTo>
                    <a:pt x="337311" y="147193"/>
                  </a:lnTo>
                  <a:lnTo>
                    <a:pt x="342138" y="146558"/>
                  </a:lnTo>
                  <a:lnTo>
                    <a:pt x="344550" y="145287"/>
                  </a:lnTo>
                  <a:lnTo>
                    <a:pt x="347090" y="144018"/>
                  </a:lnTo>
                  <a:lnTo>
                    <a:pt x="348869" y="142240"/>
                  </a:lnTo>
                  <a:lnTo>
                    <a:pt x="349884" y="140208"/>
                  </a:lnTo>
                  <a:lnTo>
                    <a:pt x="350900" y="138049"/>
                  </a:lnTo>
                  <a:lnTo>
                    <a:pt x="351408" y="132969"/>
                  </a:lnTo>
                  <a:lnTo>
                    <a:pt x="351408" y="124841"/>
                  </a:lnTo>
                  <a:lnTo>
                    <a:pt x="351408" y="26543"/>
                  </a:lnTo>
                  <a:lnTo>
                    <a:pt x="351408" y="18415"/>
                  </a:lnTo>
                  <a:lnTo>
                    <a:pt x="350900" y="13208"/>
                  </a:lnTo>
                  <a:lnTo>
                    <a:pt x="337311" y="4064"/>
                  </a:lnTo>
                  <a:lnTo>
                    <a:pt x="330326" y="4064"/>
                  </a:lnTo>
                  <a:lnTo>
                    <a:pt x="330326" y="0"/>
                  </a:lnTo>
                  <a:close/>
                </a:path>
                <a:path w="1870075" h="151765">
                  <a:moveTo>
                    <a:pt x="0" y="0"/>
                  </a:moveTo>
                  <a:lnTo>
                    <a:pt x="67690" y="0"/>
                  </a:lnTo>
                  <a:lnTo>
                    <a:pt x="80625" y="454"/>
                  </a:lnTo>
                  <a:lnTo>
                    <a:pt x="120858" y="12436"/>
                  </a:lnTo>
                  <a:lnTo>
                    <a:pt x="146559" y="44122"/>
                  </a:lnTo>
                  <a:lnTo>
                    <a:pt x="152400" y="76073"/>
                  </a:lnTo>
                  <a:lnTo>
                    <a:pt x="152088" y="83909"/>
                  </a:lnTo>
                  <a:lnTo>
                    <a:pt x="137890" y="123092"/>
                  </a:lnTo>
                  <a:lnTo>
                    <a:pt x="103362" y="146494"/>
                  </a:lnTo>
                  <a:lnTo>
                    <a:pt x="77469" y="151384"/>
                  </a:lnTo>
                  <a:lnTo>
                    <a:pt x="67690" y="151384"/>
                  </a:lnTo>
                  <a:lnTo>
                    <a:pt x="0" y="151384"/>
                  </a:lnTo>
                  <a:lnTo>
                    <a:pt x="0" y="147193"/>
                  </a:lnTo>
                  <a:lnTo>
                    <a:pt x="4952" y="147193"/>
                  </a:lnTo>
                  <a:lnTo>
                    <a:pt x="9397" y="147193"/>
                  </a:lnTo>
                  <a:lnTo>
                    <a:pt x="21335" y="133223"/>
                  </a:lnTo>
                  <a:lnTo>
                    <a:pt x="21335" y="125475"/>
                  </a:lnTo>
                  <a:lnTo>
                    <a:pt x="21335" y="25908"/>
                  </a:lnTo>
                  <a:lnTo>
                    <a:pt x="21335" y="18161"/>
                  </a:lnTo>
                  <a:lnTo>
                    <a:pt x="20827" y="13335"/>
                  </a:lnTo>
                  <a:lnTo>
                    <a:pt x="20065" y="11430"/>
                  </a:lnTo>
                  <a:lnTo>
                    <a:pt x="19176" y="9398"/>
                  </a:lnTo>
                  <a:lnTo>
                    <a:pt x="17525" y="7747"/>
                  </a:lnTo>
                  <a:lnTo>
                    <a:pt x="15112" y="6350"/>
                  </a:lnTo>
                  <a:lnTo>
                    <a:pt x="12572" y="4825"/>
                  </a:lnTo>
                  <a:lnTo>
                    <a:pt x="9270" y="4064"/>
                  </a:lnTo>
                  <a:lnTo>
                    <a:pt x="4952" y="4064"/>
                  </a:lnTo>
                  <a:lnTo>
                    <a:pt x="0" y="4064"/>
                  </a:lnTo>
                  <a:lnTo>
                    <a:pt x="0" y="0"/>
                  </a:lnTo>
                  <a:close/>
                </a:path>
              </a:pathLst>
            </a:custGeom>
            <a:ln w="9144">
              <a:solidFill>
                <a:srgbClr val="00436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774185" y="892428"/>
              <a:ext cx="967613" cy="16751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996312" y="897000"/>
              <a:ext cx="1492885" cy="158750"/>
            </a:xfrm>
            <a:custGeom>
              <a:avLst/>
              <a:gdLst/>
              <a:ahLst/>
              <a:cxnLst/>
              <a:rect l="l" t="t" r="r" b="b"/>
              <a:pathLst>
                <a:path w="1492885" h="158750">
                  <a:moveTo>
                    <a:pt x="1412494" y="253"/>
                  </a:moveTo>
                  <a:lnTo>
                    <a:pt x="1414526" y="253"/>
                  </a:lnTo>
                  <a:lnTo>
                    <a:pt x="1469136" y="124460"/>
                  </a:lnTo>
                  <a:lnTo>
                    <a:pt x="1472872" y="132433"/>
                  </a:lnTo>
                  <a:lnTo>
                    <a:pt x="1492758" y="150622"/>
                  </a:lnTo>
                  <a:lnTo>
                    <a:pt x="1492758" y="154812"/>
                  </a:lnTo>
                  <a:lnTo>
                    <a:pt x="1419478" y="154812"/>
                  </a:lnTo>
                  <a:lnTo>
                    <a:pt x="1419478" y="150622"/>
                  </a:lnTo>
                  <a:lnTo>
                    <a:pt x="1422527" y="150622"/>
                  </a:lnTo>
                  <a:lnTo>
                    <a:pt x="1428369" y="150622"/>
                  </a:lnTo>
                  <a:lnTo>
                    <a:pt x="1432560" y="149860"/>
                  </a:lnTo>
                  <a:lnTo>
                    <a:pt x="1434846" y="148209"/>
                  </a:lnTo>
                  <a:lnTo>
                    <a:pt x="1436497" y="147065"/>
                  </a:lnTo>
                  <a:lnTo>
                    <a:pt x="1437386" y="145287"/>
                  </a:lnTo>
                  <a:lnTo>
                    <a:pt x="1437386" y="143001"/>
                  </a:lnTo>
                  <a:lnTo>
                    <a:pt x="1437386" y="141732"/>
                  </a:lnTo>
                  <a:lnTo>
                    <a:pt x="1437132" y="140335"/>
                  </a:lnTo>
                  <a:lnTo>
                    <a:pt x="1436624" y="138937"/>
                  </a:lnTo>
                  <a:lnTo>
                    <a:pt x="1436497" y="138302"/>
                  </a:lnTo>
                  <a:lnTo>
                    <a:pt x="1435353" y="135509"/>
                  </a:lnTo>
                  <a:lnTo>
                    <a:pt x="1433322" y="130556"/>
                  </a:lnTo>
                  <a:lnTo>
                    <a:pt x="1425321" y="111633"/>
                  </a:lnTo>
                  <a:lnTo>
                    <a:pt x="1371853" y="111633"/>
                  </a:lnTo>
                  <a:lnTo>
                    <a:pt x="1365503" y="126364"/>
                  </a:lnTo>
                  <a:lnTo>
                    <a:pt x="1363345" y="131318"/>
                  </a:lnTo>
                  <a:lnTo>
                    <a:pt x="1362328" y="135382"/>
                  </a:lnTo>
                  <a:lnTo>
                    <a:pt x="1362328" y="138557"/>
                  </a:lnTo>
                  <a:lnTo>
                    <a:pt x="1362328" y="142875"/>
                  </a:lnTo>
                  <a:lnTo>
                    <a:pt x="1382267" y="150622"/>
                  </a:lnTo>
                  <a:lnTo>
                    <a:pt x="1382267" y="154812"/>
                  </a:lnTo>
                  <a:lnTo>
                    <a:pt x="1331976" y="154812"/>
                  </a:lnTo>
                  <a:lnTo>
                    <a:pt x="1331976" y="150622"/>
                  </a:lnTo>
                  <a:lnTo>
                    <a:pt x="1337437" y="149860"/>
                  </a:lnTo>
                  <a:lnTo>
                    <a:pt x="1341882" y="147574"/>
                  </a:lnTo>
                  <a:lnTo>
                    <a:pt x="1358264" y="121031"/>
                  </a:lnTo>
                  <a:lnTo>
                    <a:pt x="1412494" y="253"/>
                  </a:lnTo>
                  <a:close/>
                </a:path>
                <a:path w="1492885" h="158750">
                  <a:moveTo>
                    <a:pt x="1247902" y="253"/>
                  </a:moveTo>
                  <a:lnTo>
                    <a:pt x="1249934" y="253"/>
                  </a:lnTo>
                  <a:lnTo>
                    <a:pt x="1304544" y="124460"/>
                  </a:lnTo>
                  <a:lnTo>
                    <a:pt x="1308280" y="132433"/>
                  </a:lnTo>
                  <a:lnTo>
                    <a:pt x="1328165" y="150622"/>
                  </a:lnTo>
                  <a:lnTo>
                    <a:pt x="1328165" y="154812"/>
                  </a:lnTo>
                  <a:lnTo>
                    <a:pt x="1254887" y="154812"/>
                  </a:lnTo>
                  <a:lnTo>
                    <a:pt x="1254887" y="150622"/>
                  </a:lnTo>
                  <a:lnTo>
                    <a:pt x="1257935" y="150622"/>
                  </a:lnTo>
                  <a:lnTo>
                    <a:pt x="1263777" y="150622"/>
                  </a:lnTo>
                  <a:lnTo>
                    <a:pt x="1267967" y="149860"/>
                  </a:lnTo>
                  <a:lnTo>
                    <a:pt x="1270253" y="148209"/>
                  </a:lnTo>
                  <a:lnTo>
                    <a:pt x="1271904" y="147065"/>
                  </a:lnTo>
                  <a:lnTo>
                    <a:pt x="1272794" y="145287"/>
                  </a:lnTo>
                  <a:lnTo>
                    <a:pt x="1272794" y="143001"/>
                  </a:lnTo>
                  <a:lnTo>
                    <a:pt x="1272794" y="141732"/>
                  </a:lnTo>
                  <a:lnTo>
                    <a:pt x="1272539" y="140335"/>
                  </a:lnTo>
                  <a:lnTo>
                    <a:pt x="1272032" y="138937"/>
                  </a:lnTo>
                  <a:lnTo>
                    <a:pt x="1271904" y="138302"/>
                  </a:lnTo>
                  <a:lnTo>
                    <a:pt x="1270762" y="135509"/>
                  </a:lnTo>
                  <a:lnTo>
                    <a:pt x="1268729" y="130556"/>
                  </a:lnTo>
                  <a:lnTo>
                    <a:pt x="1260728" y="111633"/>
                  </a:lnTo>
                  <a:lnTo>
                    <a:pt x="1207262" y="111633"/>
                  </a:lnTo>
                  <a:lnTo>
                    <a:pt x="1200912" y="126364"/>
                  </a:lnTo>
                  <a:lnTo>
                    <a:pt x="1198753" y="131318"/>
                  </a:lnTo>
                  <a:lnTo>
                    <a:pt x="1197737" y="135382"/>
                  </a:lnTo>
                  <a:lnTo>
                    <a:pt x="1197737" y="138557"/>
                  </a:lnTo>
                  <a:lnTo>
                    <a:pt x="1197737" y="142875"/>
                  </a:lnTo>
                  <a:lnTo>
                    <a:pt x="1217676" y="150622"/>
                  </a:lnTo>
                  <a:lnTo>
                    <a:pt x="1217676" y="154812"/>
                  </a:lnTo>
                  <a:lnTo>
                    <a:pt x="1167384" y="154812"/>
                  </a:lnTo>
                  <a:lnTo>
                    <a:pt x="1167384" y="150622"/>
                  </a:lnTo>
                  <a:lnTo>
                    <a:pt x="1172845" y="149860"/>
                  </a:lnTo>
                  <a:lnTo>
                    <a:pt x="1177289" y="147574"/>
                  </a:lnTo>
                  <a:lnTo>
                    <a:pt x="1193673" y="121031"/>
                  </a:lnTo>
                  <a:lnTo>
                    <a:pt x="1247902" y="253"/>
                  </a:lnTo>
                  <a:close/>
                </a:path>
                <a:path w="1492885" h="158750">
                  <a:moveTo>
                    <a:pt x="930910" y="253"/>
                  </a:moveTo>
                  <a:lnTo>
                    <a:pt x="932942" y="253"/>
                  </a:lnTo>
                  <a:lnTo>
                    <a:pt x="987551" y="124460"/>
                  </a:lnTo>
                  <a:lnTo>
                    <a:pt x="991288" y="132433"/>
                  </a:lnTo>
                  <a:lnTo>
                    <a:pt x="1011174" y="150622"/>
                  </a:lnTo>
                  <a:lnTo>
                    <a:pt x="1011174" y="154812"/>
                  </a:lnTo>
                  <a:lnTo>
                    <a:pt x="937894" y="154812"/>
                  </a:lnTo>
                  <a:lnTo>
                    <a:pt x="937894" y="150622"/>
                  </a:lnTo>
                  <a:lnTo>
                    <a:pt x="940943" y="150622"/>
                  </a:lnTo>
                  <a:lnTo>
                    <a:pt x="946785" y="150622"/>
                  </a:lnTo>
                  <a:lnTo>
                    <a:pt x="950976" y="149860"/>
                  </a:lnTo>
                  <a:lnTo>
                    <a:pt x="953262" y="148209"/>
                  </a:lnTo>
                  <a:lnTo>
                    <a:pt x="954913" y="147065"/>
                  </a:lnTo>
                  <a:lnTo>
                    <a:pt x="955801" y="145287"/>
                  </a:lnTo>
                  <a:lnTo>
                    <a:pt x="955801" y="143001"/>
                  </a:lnTo>
                  <a:lnTo>
                    <a:pt x="955801" y="141732"/>
                  </a:lnTo>
                  <a:lnTo>
                    <a:pt x="955548" y="140335"/>
                  </a:lnTo>
                  <a:lnTo>
                    <a:pt x="955039" y="138937"/>
                  </a:lnTo>
                  <a:lnTo>
                    <a:pt x="954913" y="138302"/>
                  </a:lnTo>
                  <a:lnTo>
                    <a:pt x="953769" y="135509"/>
                  </a:lnTo>
                  <a:lnTo>
                    <a:pt x="951738" y="130556"/>
                  </a:lnTo>
                  <a:lnTo>
                    <a:pt x="943737" y="111633"/>
                  </a:lnTo>
                  <a:lnTo>
                    <a:pt x="890269" y="111633"/>
                  </a:lnTo>
                  <a:lnTo>
                    <a:pt x="883919" y="126364"/>
                  </a:lnTo>
                  <a:lnTo>
                    <a:pt x="881761" y="131318"/>
                  </a:lnTo>
                  <a:lnTo>
                    <a:pt x="880744" y="135382"/>
                  </a:lnTo>
                  <a:lnTo>
                    <a:pt x="880744" y="138557"/>
                  </a:lnTo>
                  <a:lnTo>
                    <a:pt x="880744" y="142875"/>
                  </a:lnTo>
                  <a:lnTo>
                    <a:pt x="900684" y="150622"/>
                  </a:lnTo>
                  <a:lnTo>
                    <a:pt x="900684" y="154812"/>
                  </a:lnTo>
                  <a:lnTo>
                    <a:pt x="850392" y="154812"/>
                  </a:lnTo>
                  <a:lnTo>
                    <a:pt x="850392" y="150622"/>
                  </a:lnTo>
                  <a:lnTo>
                    <a:pt x="855853" y="149860"/>
                  </a:lnTo>
                  <a:lnTo>
                    <a:pt x="860298" y="147574"/>
                  </a:lnTo>
                  <a:lnTo>
                    <a:pt x="876681" y="121031"/>
                  </a:lnTo>
                  <a:lnTo>
                    <a:pt x="930910" y="253"/>
                  </a:lnTo>
                  <a:close/>
                </a:path>
                <a:path w="1492885" h="158750">
                  <a:moveTo>
                    <a:pt x="80518" y="253"/>
                  </a:moveTo>
                  <a:lnTo>
                    <a:pt x="82550" y="253"/>
                  </a:lnTo>
                  <a:lnTo>
                    <a:pt x="137160" y="124460"/>
                  </a:lnTo>
                  <a:lnTo>
                    <a:pt x="140896" y="132433"/>
                  </a:lnTo>
                  <a:lnTo>
                    <a:pt x="160781" y="150622"/>
                  </a:lnTo>
                  <a:lnTo>
                    <a:pt x="160781" y="154812"/>
                  </a:lnTo>
                  <a:lnTo>
                    <a:pt x="87503" y="154812"/>
                  </a:lnTo>
                  <a:lnTo>
                    <a:pt x="87503" y="150622"/>
                  </a:lnTo>
                  <a:lnTo>
                    <a:pt x="90550" y="150622"/>
                  </a:lnTo>
                  <a:lnTo>
                    <a:pt x="96393" y="150622"/>
                  </a:lnTo>
                  <a:lnTo>
                    <a:pt x="100584" y="149860"/>
                  </a:lnTo>
                  <a:lnTo>
                    <a:pt x="102869" y="148209"/>
                  </a:lnTo>
                  <a:lnTo>
                    <a:pt x="104520" y="147065"/>
                  </a:lnTo>
                  <a:lnTo>
                    <a:pt x="105410" y="145287"/>
                  </a:lnTo>
                  <a:lnTo>
                    <a:pt x="105410" y="143001"/>
                  </a:lnTo>
                  <a:lnTo>
                    <a:pt x="105410" y="141732"/>
                  </a:lnTo>
                  <a:lnTo>
                    <a:pt x="105156" y="140335"/>
                  </a:lnTo>
                  <a:lnTo>
                    <a:pt x="104648" y="138937"/>
                  </a:lnTo>
                  <a:lnTo>
                    <a:pt x="104520" y="138302"/>
                  </a:lnTo>
                  <a:lnTo>
                    <a:pt x="103378" y="135509"/>
                  </a:lnTo>
                  <a:lnTo>
                    <a:pt x="101345" y="130556"/>
                  </a:lnTo>
                  <a:lnTo>
                    <a:pt x="93344" y="111633"/>
                  </a:lnTo>
                  <a:lnTo>
                    <a:pt x="39878" y="111633"/>
                  </a:lnTo>
                  <a:lnTo>
                    <a:pt x="33528" y="126364"/>
                  </a:lnTo>
                  <a:lnTo>
                    <a:pt x="31368" y="131318"/>
                  </a:lnTo>
                  <a:lnTo>
                    <a:pt x="30353" y="135382"/>
                  </a:lnTo>
                  <a:lnTo>
                    <a:pt x="30353" y="138557"/>
                  </a:lnTo>
                  <a:lnTo>
                    <a:pt x="30353" y="142875"/>
                  </a:lnTo>
                  <a:lnTo>
                    <a:pt x="50292" y="150622"/>
                  </a:lnTo>
                  <a:lnTo>
                    <a:pt x="50292" y="154812"/>
                  </a:lnTo>
                  <a:lnTo>
                    <a:pt x="0" y="154812"/>
                  </a:lnTo>
                  <a:lnTo>
                    <a:pt x="0" y="150622"/>
                  </a:lnTo>
                  <a:lnTo>
                    <a:pt x="5461" y="149860"/>
                  </a:lnTo>
                  <a:lnTo>
                    <a:pt x="9906" y="147574"/>
                  </a:lnTo>
                  <a:lnTo>
                    <a:pt x="26288" y="121031"/>
                  </a:lnTo>
                  <a:lnTo>
                    <a:pt x="80518" y="253"/>
                  </a:lnTo>
                  <a:close/>
                </a:path>
                <a:path w="1492885" h="158750">
                  <a:moveTo>
                    <a:pt x="780795" y="0"/>
                  </a:moveTo>
                  <a:lnTo>
                    <a:pt x="785749" y="0"/>
                  </a:lnTo>
                  <a:lnTo>
                    <a:pt x="790448" y="508"/>
                  </a:lnTo>
                  <a:lnTo>
                    <a:pt x="795147" y="1777"/>
                  </a:lnTo>
                  <a:lnTo>
                    <a:pt x="798576" y="2666"/>
                  </a:lnTo>
                  <a:lnTo>
                    <a:pt x="802894" y="4318"/>
                  </a:lnTo>
                  <a:lnTo>
                    <a:pt x="807847" y="6731"/>
                  </a:lnTo>
                  <a:lnTo>
                    <a:pt x="812926" y="9144"/>
                  </a:lnTo>
                  <a:lnTo>
                    <a:pt x="816482" y="10287"/>
                  </a:lnTo>
                  <a:lnTo>
                    <a:pt x="818388" y="10287"/>
                  </a:lnTo>
                  <a:lnTo>
                    <a:pt x="820419" y="10287"/>
                  </a:lnTo>
                  <a:lnTo>
                    <a:pt x="821944" y="9778"/>
                  </a:lnTo>
                  <a:lnTo>
                    <a:pt x="822960" y="8509"/>
                  </a:lnTo>
                  <a:lnTo>
                    <a:pt x="824103" y="7365"/>
                  </a:lnTo>
                  <a:lnTo>
                    <a:pt x="825119" y="4445"/>
                  </a:lnTo>
                  <a:lnTo>
                    <a:pt x="826135" y="0"/>
                  </a:lnTo>
                  <a:lnTo>
                    <a:pt x="829437" y="0"/>
                  </a:lnTo>
                  <a:lnTo>
                    <a:pt x="830707" y="50419"/>
                  </a:lnTo>
                  <a:lnTo>
                    <a:pt x="826135" y="50419"/>
                  </a:lnTo>
                  <a:lnTo>
                    <a:pt x="823922" y="41370"/>
                  </a:lnTo>
                  <a:lnTo>
                    <a:pt x="820531" y="33274"/>
                  </a:lnTo>
                  <a:lnTo>
                    <a:pt x="790043" y="9098"/>
                  </a:lnTo>
                  <a:lnTo>
                    <a:pt x="782828" y="8382"/>
                  </a:lnTo>
                  <a:lnTo>
                    <a:pt x="775207" y="8382"/>
                  </a:lnTo>
                  <a:lnTo>
                    <a:pt x="769238" y="10413"/>
                  </a:lnTo>
                  <a:lnTo>
                    <a:pt x="764794" y="14477"/>
                  </a:lnTo>
                  <a:lnTo>
                    <a:pt x="760349" y="18414"/>
                  </a:lnTo>
                  <a:lnTo>
                    <a:pt x="758189" y="23113"/>
                  </a:lnTo>
                  <a:lnTo>
                    <a:pt x="758189" y="28448"/>
                  </a:lnTo>
                  <a:lnTo>
                    <a:pt x="758189" y="31750"/>
                  </a:lnTo>
                  <a:lnTo>
                    <a:pt x="795147" y="60833"/>
                  </a:lnTo>
                  <a:lnTo>
                    <a:pt x="807315" y="67236"/>
                  </a:lnTo>
                  <a:lnTo>
                    <a:pt x="837819" y="97932"/>
                  </a:lnTo>
                  <a:lnTo>
                    <a:pt x="840105" y="112013"/>
                  </a:lnTo>
                  <a:lnTo>
                    <a:pt x="839176" y="121185"/>
                  </a:lnTo>
                  <a:lnTo>
                    <a:pt x="808513" y="154940"/>
                  </a:lnTo>
                  <a:lnTo>
                    <a:pt x="787781" y="158369"/>
                  </a:lnTo>
                  <a:lnTo>
                    <a:pt x="782955" y="158369"/>
                  </a:lnTo>
                  <a:lnTo>
                    <a:pt x="778510" y="157861"/>
                  </a:lnTo>
                  <a:lnTo>
                    <a:pt x="774192" y="156845"/>
                  </a:lnTo>
                  <a:lnTo>
                    <a:pt x="770001" y="155956"/>
                  </a:lnTo>
                  <a:lnTo>
                    <a:pt x="764667" y="154050"/>
                  </a:lnTo>
                  <a:lnTo>
                    <a:pt x="758317" y="151384"/>
                  </a:lnTo>
                  <a:lnTo>
                    <a:pt x="754761" y="149987"/>
                  </a:lnTo>
                  <a:lnTo>
                    <a:pt x="751713" y="149225"/>
                  </a:lnTo>
                  <a:lnTo>
                    <a:pt x="749426" y="149225"/>
                  </a:lnTo>
                  <a:lnTo>
                    <a:pt x="747522" y="149225"/>
                  </a:lnTo>
                  <a:lnTo>
                    <a:pt x="738124" y="158241"/>
                  </a:lnTo>
                  <a:lnTo>
                    <a:pt x="733932" y="158241"/>
                  </a:lnTo>
                  <a:lnTo>
                    <a:pt x="733932" y="101091"/>
                  </a:lnTo>
                  <a:lnTo>
                    <a:pt x="738124" y="101091"/>
                  </a:lnTo>
                  <a:lnTo>
                    <a:pt x="741098" y="112454"/>
                  </a:lnTo>
                  <a:lnTo>
                    <a:pt x="745251" y="122364"/>
                  </a:lnTo>
                  <a:lnTo>
                    <a:pt x="779192" y="149709"/>
                  </a:lnTo>
                  <a:lnTo>
                    <a:pt x="787145" y="150495"/>
                  </a:lnTo>
                  <a:lnTo>
                    <a:pt x="795528" y="150495"/>
                  </a:lnTo>
                  <a:lnTo>
                    <a:pt x="802132" y="148209"/>
                  </a:lnTo>
                  <a:lnTo>
                    <a:pt x="807085" y="143763"/>
                  </a:lnTo>
                  <a:lnTo>
                    <a:pt x="812038" y="139191"/>
                  </a:lnTo>
                  <a:lnTo>
                    <a:pt x="814578" y="133858"/>
                  </a:lnTo>
                  <a:lnTo>
                    <a:pt x="814578" y="127888"/>
                  </a:lnTo>
                  <a:lnTo>
                    <a:pt x="814578" y="124333"/>
                  </a:lnTo>
                  <a:lnTo>
                    <a:pt x="803020" y="107950"/>
                  </a:lnTo>
                  <a:lnTo>
                    <a:pt x="799211" y="104901"/>
                  </a:lnTo>
                  <a:lnTo>
                    <a:pt x="792353" y="100964"/>
                  </a:lnTo>
                  <a:lnTo>
                    <a:pt x="782447" y="96138"/>
                  </a:lnTo>
                  <a:lnTo>
                    <a:pt x="772876" y="91279"/>
                  </a:lnTo>
                  <a:lnTo>
                    <a:pt x="738886" y="62864"/>
                  </a:lnTo>
                  <a:lnTo>
                    <a:pt x="734060" y="50546"/>
                  </a:lnTo>
                  <a:lnTo>
                    <a:pt x="734060" y="43434"/>
                  </a:lnTo>
                  <a:lnTo>
                    <a:pt x="754417" y="7125"/>
                  </a:lnTo>
                  <a:lnTo>
                    <a:pt x="771130" y="787"/>
                  </a:lnTo>
                  <a:lnTo>
                    <a:pt x="780795" y="0"/>
                  </a:lnTo>
                  <a:close/>
                </a:path>
                <a:path w="1492885" h="158750">
                  <a:moveTo>
                    <a:pt x="596392" y="0"/>
                  </a:moveTo>
                  <a:lnTo>
                    <a:pt x="601344" y="0"/>
                  </a:lnTo>
                  <a:lnTo>
                    <a:pt x="606044" y="508"/>
                  </a:lnTo>
                  <a:lnTo>
                    <a:pt x="610743" y="1777"/>
                  </a:lnTo>
                  <a:lnTo>
                    <a:pt x="614172" y="2666"/>
                  </a:lnTo>
                  <a:lnTo>
                    <a:pt x="618489" y="4318"/>
                  </a:lnTo>
                  <a:lnTo>
                    <a:pt x="623443" y="6731"/>
                  </a:lnTo>
                  <a:lnTo>
                    <a:pt x="628523" y="9144"/>
                  </a:lnTo>
                  <a:lnTo>
                    <a:pt x="632079" y="10287"/>
                  </a:lnTo>
                  <a:lnTo>
                    <a:pt x="633984" y="10287"/>
                  </a:lnTo>
                  <a:lnTo>
                    <a:pt x="636016" y="10287"/>
                  </a:lnTo>
                  <a:lnTo>
                    <a:pt x="637539" y="9778"/>
                  </a:lnTo>
                  <a:lnTo>
                    <a:pt x="638556" y="8509"/>
                  </a:lnTo>
                  <a:lnTo>
                    <a:pt x="639699" y="7365"/>
                  </a:lnTo>
                  <a:lnTo>
                    <a:pt x="640714" y="4445"/>
                  </a:lnTo>
                  <a:lnTo>
                    <a:pt x="641731" y="0"/>
                  </a:lnTo>
                  <a:lnTo>
                    <a:pt x="645032" y="0"/>
                  </a:lnTo>
                  <a:lnTo>
                    <a:pt x="646303" y="50419"/>
                  </a:lnTo>
                  <a:lnTo>
                    <a:pt x="641731" y="50419"/>
                  </a:lnTo>
                  <a:lnTo>
                    <a:pt x="639518" y="41370"/>
                  </a:lnTo>
                  <a:lnTo>
                    <a:pt x="636127" y="33274"/>
                  </a:lnTo>
                  <a:lnTo>
                    <a:pt x="605639" y="9098"/>
                  </a:lnTo>
                  <a:lnTo>
                    <a:pt x="598424" y="8382"/>
                  </a:lnTo>
                  <a:lnTo>
                    <a:pt x="590804" y="8382"/>
                  </a:lnTo>
                  <a:lnTo>
                    <a:pt x="584835" y="10413"/>
                  </a:lnTo>
                  <a:lnTo>
                    <a:pt x="580389" y="14477"/>
                  </a:lnTo>
                  <a:lnTo>
                    <a:pt x="575944" y="18414"/>
                  </a:lnTo>
                  <a:lnTo>
                    <a:pt x="573786" y="23113"/>
                  </a:lnTo>
                  <a:lnTo>
                    <a:pt x="573786" y="28448"/>
                  </a:lnTo>
                  <a:lnTo>
                    <a:pt x="573786" y="31750"/>
                  </a:lnTo>
                  <a:lnTo>
                    <a:pt x="610743" y="60833"/>
                  </a:lnTo>
                  <a:lnTo>
                    <a:pt x="622911" y="67236"/>
                  </a:lnTo>
                  <a:lnTo>
                    <a:pt x="653414" y="97932"/>
                  </a:lnTo>
                  <a:lnTo>
                    <a:pt x="655701" y="112013"/>
                  </a:lnTo>
                  <a:lnTo>
                    <a:pt x="654772" y="121185"/>
                  </a:lnTo>
                  <a:lnTo>
                    <a:pt x="624109" y="154940"/>
                  </a:lnTo>
                  <a:lnTo>
                    <a:pt x="603376" y="158369"/>
                  </a:lnTo>
                  <a:lnTo>
                    <a:pt x="598551" y="158369"/>
                  </a:lnTo>
                  <a:lnTo>
                    <a:pt x="594106" y="157861"/>
                  </a:lnTo>
                  <a:lnTo>
                    <a:pt x="589788" y="156845"/>
                  </a:lnTo>
                  <a:lnTo>
                    <a:pt x="585597" y="155956"/>
                  </a:lnTo>
                  <a:lnTo>
                    <a:pt x="580263" y="154050"/>
                  </a:lnTo>
                  <a:lnTo>
                    <a:pt x="573913" y="151384"/>
                  </a:lnTo>
                  <a:lnTo>
                    <a:pt x="570357" y="149987"/>
                  </a:lnTo>
                  <a:lnTo>
                    <a:pt x="567309" y="149225"/>
                  </a:lnTo>
                  <a:lnTo>
                    <a:pt x="565023" y="149225"/>
                  </a:lnTo>
                  <a:lnTo>
                    <a:pt x="563118" y="149225"/>
                  </a:lnTo>
                  <a:lnTo>
                    <a:pt x="553719" y="158241"/>
                  </a:lnTo>
                  <a:lnTo>
                    <a:pt x="549529" y="158241"/>
                  </a:lnTo>
                  <a:lnTo>
                    <a:pt x="549529" y="101091"/>
                  </a:lnTo>
                  <a:lnTo>
                    <a:pt x="553719" y="101091"/>
                  </a:lnTo>
                  <a:lnTo>
                    <a:pt x="556694" y="112454"/>
                  </a:lnTo>
                  <a:lnTo>
                    <a:pt x="560847" y="122364"/>
                  </a:lnTo>
                  <a:lnTo>
                    <a:pt x="594788" y="149709"/>
                  </a:lnTo>
                  <a:lnTo>
                    <a:pt x="602742" y="150495"/>
                  </a:lnTo>
                  <a:lnTo>
                    <a:pt x="611124" y="150495"/>
                  </a:lnTo>
                  <a:lnTo>
                    <a:pt x="617728" y="148209"/>
                  </a:lnTo>
                  <a:lnTo>
                    <a:pt x="622681" y="143763"/>
                  </a:lnTo>
                  <a:lnTo>
                    <a:pt x="627634" y="139191"/>
                  </a:lnTo>
                  <a:lnTo>
                    <a:pt x="630174" y="133858"/>
                  </a:lnTo>
                  <a:lnTo>
                    <a:pt x="630174" y="127888"/>
                  </a:lnTo>
                  <a:lnTo>
                    <a:pt x="630174" y="124333"/>
                  </a:lnTo>
                  <a:lnTo>
                    <a:pt x="618617" y="107950"/>
                  </a:lnTo>
                  <a:lnTo>
                    <a:pt x="614807" y="104901"/>
                  </a:lnTo>
                  <a:lnTo>
                    <a:pt x="607949" y="100964"/>
                  </a:lnTo>
                  <a:lnTo>
                    <a:pt x="598043" y="96138"/>
                  </a:lnTo>
                  <a:lnTo>
                    <a:pt x="588472" y="91279"/>
                  </a:lnTo>
                  <a:lnTo>
                    <a:pt x="554482" y="62864"/>
                  </a:lnTo>
                  <a:lnTo>
                    <a:pt x="549656" y="50546"/>
                  </a:lnTo>
                  <a:lnTo>
                    <a:pt x="549656" y="43434"/>
                  </a:lnTo>
                  <a:lnTo>
                    <a:pt x="570013" y="7125"/>
                  </a:lnTo>
                  <a:lnTo>
                    <a:pt x="586726" y="787"/>
                  </a:lnTo>
                  <a:lnTo>
                    <a:pt x="596392" y="0"/>
                  </a:lnTo>
                  <a:close/>
                </a:path>
              </a:pathLst>
            </a:custGeom>
            <a:ln w="9144">
              <a:solidFill>
                <a:srgbClr val="00436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09600" y="1598294"/>
            <a:ext cx="7007859" cy="1846659"/>
          </a:xfrm>
          <a:prstGeom prst="rect">
            <a:avLst/>
          </a:prstGeom>
          <a:ln w="12700">
            <a:solidFill>
              <a:srgbClr val="003A54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300" dirty="0">
              <a:latin typeface="Times New Roman"/>
              <a:cs typeface="Times New Roman"/>
            </a:endParaRPr>
          </a:p>
          <a:p>
            <a:pPr marL="657225" indent="-381635">
              <a:lnSpc>
                <a:spcPct val="100000"/>
              </a:lnSpc>
              <a:spcBef>
                <a:spcPts val="855"/>
              </a:spcBef>
              <a:buClr>
                <a:srgbClr val="41D2F1"/>
              </a:buClr>
              <a:buFont typeface="Wingdings"/>
              <a:buChar char=""/>
              <a:tabLst>
                <a:tab pos="657225" algn="l"/>
                <a:tab pos="657860" algn="l"/>
              </a:tabLst>
            </a:pPr>
            <a:r>
              <a:rPr sz="1200" spc="-10" dirty="0">
                <a:solidFill>
                  <a:srgbClr val="003A54"/>
                </a:solidFill>
                <a:latin typeface="Times New Roman"/>
                <a:cs typeface="Times New Roman"/>
              </a:rPr>
              <a:t>MODULE</a:t>
            </a:r>
            <a:r>
              <a:rPr sz="1200" spc="30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A54"/>
                </a:solidFill>
                <a:latin typeface="Times New Roman"/>
                <a:cs typeface="Times New Roman"/>
              </a:rPr>
              <a:t>NAME:</a:t>
            </a:r>
            <a:r>
              <a:rPr sz="1200" spc="15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lang="en-US" sz="1200" spc="15" dirty="0" smtClean="0">
                <a:solidFill>
                  <a:srgbClr val="003A54"/>
                </a:solidFill>
                <a:latin typeface="Times New Roman"/>
                <a:cs typeface="Times New Roman"/>
              </a:rPr>
              <a:t>INVESTIGATIVE JOURNALISM</a:t>
            </a:r>
            <a:endParaRPr lang="en-US" sz="1200" spc="15" dirty="0" smtClean="0">
              <a:solidFill>
                <a:srgbClr val="003A54"/>
              </a:solidFill>
              <a:latin typeface="Times New Roman"/>
              <a:cs typeface="Times New Roman"/>
            </a:endParaRPr>
          </a:p>
          <a:p>
            <a:pPr marL="657225" indent="-381635">
              <a:lnSpc>
                <a:spcPct val="100000"/>
              </a:lnSpc>
              <a:spcBef>
                <a:spcPts val="855"/>
              </a:spcBef>
              <a:buClr>
                <a:srgbClr val="41D2F1"/>
              </a:buClr>
              <a:buFont typeface="Wingdings"/>
              <a:buChar char=""/>
              <a:tabLst>
                <a:tab pos="657225" algn="l"/>
                <a:tab pos="657860" algn="l"/>
              </a:tabLst>
            </a:pPr>
            <a:r>
              <a:rPr sz="1200" spc="-10" dirty="0" smtClean="0">
                <a:solidFill>
                  <a:srgbClr val="003A54"/>
                </a:solidFill>
                <a:latin typeface="Times New Roman"/>
                <a:cs typeface="Times New Roman"/>
              </a:rPr>
              <a:t>MODULE</a:t>
            </a:r>
            <a:r>
              <a:rPr sz="1200" dirty="0" smtClean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A54"/>
                </a:solidFill>
                <a:latin typeface="Times New Roman"/>
                <a:cs typeface="Times New Roman"/>
              </a:rPr>
              <a:t>CODE:</a:t>
            </a:r>
            <a:r>
              <a:rPr sz="1200" spc="-10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lang="en-US" sz="1200" spc="-10" dirty="0" smtClean="0">
                <a:solidFill>
                  <a:srgbClr val="003A54"/>
                </a:solidFill>
                <a:latin typeface="Times New Roman"/>
                <a:cs typeface="Times New Roman"/>
              </a:rPr>
              <a:t>GST 06207</a:t>
            </a:r>
            <a:endParaRPr sz="1200" dirty="0">
              <a:latin typeface="Times New Roman"/>
              <a:cs typeface="Times New Roman"/>
            </a:endParaRPr>
          </a:p>
          <a:p>
            <a:pPr marL="657225" indent="-381635">
              <a:lnSpc>
                <a:spcPct val="100000"/>
              </a:lnSpc>
              <a:spcBef>
                <a:spcPts val="600"/>
              </a:spcBef>
              <a:buClr>
                <a:srgbClr val="41D2F1"/>
              </a:buClr>
              <a:buFont typeface="Wingdings"/>
              <a:buChar char=""/>
              <a:tabLst>
                <a:tab pos="657225" algn="l"/>
                <a:tab pos="657860" algn="l"/>
              </a:tabLst>
            </a:pPr>
            <a:r>
              <a:rPr sz="1200" spc="-5" dirty="0">
                <a:solidFill>
                  <a:srgbClr val="003A54"/>
                </a:solidFill>
                <a:latin typeface="Times New Roman"/>
                <a:cs typeface="Times New Roman"/>
              </a:rPr>
              <a:t>DEPARTMENT</a:t>
            </a:r>
            <a:r>
              <a:rPr sz="1200" spc="280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sz="1200" dirty="0">
                <a:solidFill>
                  <a:srgbClr val="003A54"/>
                </a:solidFill>
                <a:latin typeface="Times New Roman"/>
                <a:cs typeface="Times New Roman"/>
              </a:rPr>
              <a:t>:</a:t>
            </a:r>
            <a:r>
              <a:rPr sz="1200" spc="-5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lang="en-US" sz="1200" spc="-5" dirty="0" smtClean="0">
                <a:solidFill>
                  <a:srgbClr val="003A54"/>
                </a:solidFill>
                <a:latin typeface="Times New Roman"/>
                <a:cs typeface="Times New Roman"/>
              </a:rPr>
              <a:t>ACADEMIC</a:t>
            </a:r>
            <a:endParaRPr sz="1200" dirty="0">
              <a:latin typeface="Times New Roman"/>
              <a:cs typeface="Times New Roman"/>
            </a:endParaRPr>
          </a:p>
          <a:p>
            <a:pPr marL="657225" indent="-381635">
              <a:lnSpc>
                <a:spcPct val="100000"/>
              </a:lnSpc>
              <a:spcBef>
                <a:spcPts val="600"/>
              </a:spcBef>
              <a:buClr>
                <a:srgbClr val="41D2F1"/>
              </a:buClr>
              <a:buFont typeface="Wingdings"/>
              <a:buChar char=""/>
              <a:tabLst>
                <a:tab pos="657225" algn="l"/>
                <a:tab pos="657860" algn="l"/>
              </a:tabLst>
            </a:pPr>
            <a:r>
              <a:rPr sz="1200" spc="-10" dirty="0">
                <a:solidFill>
                  <a:srgbClr val="003A54"/>
                </a:solidFill>
                <a:latin typeface="Times New Roman"/>
                <a:cs typeface="Times New Roman"/>
              </a:rPr>
              <a:t>MODULE</a:t>
            </a:r>
            <a:r>
              <a:rPr sz="1200" spc="15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sz="1200" spc="-10" dirty="0">
                <a:solidFill>
                  <a:srgbClr val="003A54"/>
                </a:solidFill>
                <a:latin typeface="Times New Roman"/>
                <a:cs typeface="Times New Roman"/>
              </a:rPr>
              <a:t>LEVEL:</a:t>
            </a:r>
            <a:r>
              <a:rPr sz="1200" spc="60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lang="en-US" sz="1200" spc="60" dirty="0" smtClean="0">
                <a:solidFill>
                  <a:srgbClr val="003A54"/>
                </a:solidFill>
                <a:latin typeface="Times New Roman"/>
                <a:cs typeface="Times New Roman"/>
              </a:rPr>
              <a:t>NTA 6</a:t>
            </a:r>
            <a:endParaRPr sz="1200" dirty="0">
              <a:latin typeface="Times New Roman"/>
              <a:cs typeface="Times New Roman"/>
            </a:endParaRPr>
          </a:p>
          <a:p>
            <a:pPr marL="657225" indent="-381635">
              <a:lnSpc>
                <a:spcPct val="100000"/>
              </a:lnSpc>
              <a:spcBef>
                <a:spcPts val="600"/>
              </a:spcBef>
              <a:buClr>
                <a:srgbClr val="41D2F1"/>
              </a:buClr>
              <a:buFont typeface="Wingdings"/>
              <a:buChar char=""/>
              <a:tabLst>
                <a:tab pos="657225" algn="l"/>
                <a:tab pos="657860" algn="l"/>
              </a:tabLst>
            </a:pPr>
            <a:r>
              <a:rPr sz="1200" spc="-10" dirty="0">
                <a:solidFill>
                  <a:srgbClr val="003A54"/>
                </a:solidFill>
                <a:latin typeface="Times New Roman"/>
                <a:cs typeface="Times New Roman"/>
              </a:rPr>
              <a:t>MODULE</a:t>
            </a:r>
            <a:r>
              <a:rPr sz="1200" spc="25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sz="1200" spc="-5" dirty="0">
                <a:solidFill>
                  <a:srgbClr val="003A54"/>
                </a:solidFill>
                <a:latin typeface="Times New Roman"/>
                <a:cs typeface="Times New Roman"/>
              </a:rPr>
              <a:t>SEMESTER:</a:t>
            </a:r>
            <a:r>
              <a:rPr sz="1200" spc="10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lang="en-US" sz="1200" spc="10" dirty="0" smtClean="0">
                <a:solidFill>
                  <a:srgbClr val="003A54"/>
                </a:solidFill>
                <a:latin typeface="Times New Roman"/>
                <a:cs typeface="Times New Roman"/>
              </a:rPr>
              <a:t>FOUR</a:t>
            </a:r>
            <a:endParaRPr sz="1200" dirty="0">
              <a:latin typeface="Times New Roman"/>
              <a:cs typeface="Times New Roman"/>
            </a:endParaRPr>
          </a:p>
          <a:p>
            <a:pPr marL="657225" indent="-381635">
              <a:lnSpc>
                <a:spcPct val="100000"/>
              </a:lnSpc>
              <a:spcBef>
                <a:spcPts val="600"/>
              </a:spcBef>
              <a:buClr>
                <a:srgbClr val="41D2F1"/>
              </a:buClr>
              <a:buFont typeface="Wingdings"/>
              <a:buChar char=""/>
              <a:tabLst>
                <a:tab pos="657225" algn="l"/>
                <a:tab pos="657860" algn="l"/>
              </a:tabLst>
            </a:pPr>
            <a:r>
              <a:rPr sz="1200" spc="-5" dirty="0">
                <a:solidFill>
                  <a:srgbClr val="003A54"/>
                </a:solidFill>
                <a:latin typeface="Times New Roman"/>
                <a:cs typeface="Times New Roman"/>
              </a:rPr>
              <a:t>TUTOR’S</a:t>
            </a:r>
            <a:r>
              <a:rPr sz="1200" spc="-15" dirty="0">
                <a:solidFill>
                  <a:srgbClr val="003A54"/>
                </a:solidFill>
                <a:latin typeface="Times New Roman"/>
                <a:cs typeface="Times New Roman"/>
              </a:rPr>
              <a:t> </a:t>
            </a:r>
            <a:r>
              <a:rPr sz="1200" spc="-5" dirty="0" smtClean="0">
                <a:solidFill>
                  <a:srgbClr val="003A54"/>
                </a:solidFill>
                <a:latin typeface="Times New Roman"/>
                <a:cs typeface="Times New Roman"/>
              </a:rPr>
              <a:t>NAME:</a:t>
            </a:r>
            <a:r>
              <a:rPr lang="en-US" sz="1200" spc="-5" dirty="0" smtClean="0">
                <a:solidFill>
                  <a:srgbClr val="003A54"/>
                </a:solidFill>
                <a:latin typeface="Times New Roman"/>
                <a:cs typeface="Times New Roman"/>
              </a:rPr>
              <a:t>STELLA MSALIBOKO</a:t>
            </a:r>
            <a:endParaRPr sz="12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4687" y="3947312"/>
            <a:ext cx="7016750" cy="670560"/>
          </a:xfrm>
          <a:prstGeom prst="rect">
            <a:avLst/>
          </a:prstGeom>
          <a:ln w="12700">
            <a:solidFill>
              <a:srgbClr val="003A54"/>
            </a:solidFill>
          </a:ln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700" dirty="0">
              <a:latin typeface="Times New Roman"/>
              <a:cs typeface="Times New Roman"/>
            </a:endParaRPr>
          </a:p>
          <a:p>
            <a:pPr marR="245110" algn="ctr">
              <a:lnSpc>
                <a:spcPct val="100000"/>
              </a:lnSpc>
            </a:pPr>
            <a:r>
              <a:rPr sz="1400" b="1" spc="-5" dirty="0">
                <a:solidFill>
                  <a:srgbClr val="003A54"/>
                </a:solidFill>
                <a:latin typeface="Arial"/>
                <a:cs typeface="Arial"/>
              </a:rPr>
              <a:t>OUR</a:t>
            </a:r>
            <a:r>
              <a:rPr sz="1400" b="1" spc="-20" dirty="0">
                <a:solidFill>
                  <a:srgbClr val="003A5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A54"/>
                </a:solidFill>
                <a:latin typeface="Arial"/>
                <a:cs typeface="Arial"/>
              </a:rPr>
              <a:t>MOTTOR:</a:t>
            </a:r>
            <a:r>
              <a:rPr sz="1400" b="1" spc="-50" dirty="0">
                <a:solidFill>
                  <a:srgbClr val="003A54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3A54"/>
                </a:solidFill>
                <a:latin typeface="Arial"/>
                <a:cs typeface="Arial"/>
              </a:rPr>
              <a:t>MEDIA</a:t>
            </a:r>
            <a:r>
              <a:rPr sz="1400" b="1" spc="-50" dirty="0">
                <a:solidFill>
                  <a:srgbClr val="003A54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03A54"/>
                </a:solidFill>
                <a:latin typeface="Arial"/>
                <a:cs typeface="Arial"/>
              </a:rPr>
              <a:t>FOR</a:t>
            </a:r>
            <a:r>
              <a:rPr sz="1400" b="1" spc="-20" dirty="0">
                <a:solidFill>
                  <a:srgbClr val="003A54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03A54"/>
                </a:solidFill>
                <a:latin typeface="Arial"/>
                <a:cs typeface="Arial"/>
              </a:rPr>
              <a:t>DEMOCRACY</a:t>
            </a:r>
            <a:endParaRPr sz="1400" dirty="0">
              <a:latin typeface="Arial"/>
              <a:cs typeface="Arial"/>
            </a:endParaRPr>
          </a:p>
        </p:txBody>
      </p:sp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09600" y="437387"/>
            <a:ext cx="1143000" cy="108468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857234" y="4020311"/>
            <a:ext cx="762765" cy="586740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73708" y="4049772"/>
            <a:ext cx="261238" cy="488195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188391" y="4868760"/>
            <a:ext cx="49530" cy="149225"/>
            <a:chOff x="188391" y="4868760"/>
            <a:chExt cx="49530" cy="149225"/>
          </a:xfrm>
        </p:grpSpPr>
        <p:pic>
          <p:nvPicPr>
            <p:cNvPr id="16" name="object 1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88687" y="4965026"/>
              <a:ext cx="47117" cy="52893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92963" y="4873332"/>
              <a:ext cx="39776" cy="90906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92963" y="4873332"/>
              <a:ext cx="40005" cy="91440"/>
            </a:xfrm>
            <a:custGeom>
              <a:avLst/>
              <a:gdLst/>
              <a:ahLst/>
              <a:cxnLst/>
              <a:rect l="l" t="t" r="r" b="b"/>
              <a:pathLst>
                <a:path w="40004" h="91439">
                  <a:moveTo>
                    <a:pt x="25692" y="0"/>
                  </a:moveTo>
                  <a:lnTo>
                    <a:pt x="39776" y="0"/>
                  </a:lnTo>
                  <a:lnTo>
                    <a:pt x="39776" y="90906"/>
                  </a:lnTo>
                  <a:lnTo>
                    <a:pt x="22415" y="90906"/>
                  </a:lnTo>
                  <a:lnTo>
                    <a:pt x="22415" y="25501"/>
                  </a:lnTo>
                  <a:lnTo>
                    <a:pt x="17448" y="29659"/>
                  </a:lnTo>
                  <a:lnTo>
                    <a:pt x="12055" y="33237"/>
                  </a:lnTo>
                  <a:lnTo>
                    <a:pt x="6238" y="36236"/>
                  </a:lnTo>
                  <a:lnTo>
                    <a:pt x="0" y="38658"/>
                  </a:lnTo>
                  <a:lnTo>
                    <a:pt x="0" y="22910"/>
                  </a:lnTo>
                  <a:lnTo>
                    <a:pt x="4521" y="21424"/>
                  </a:lnTo>
                  <a:lnTo>
                    <a:pt x="9448" y="18618"/>
                  </a:lnTo>
                  <a:lnTo>
                    <a:pt x="14757" y="14478"/>
                  </a:lnTo>
                  <a:lnTo>
                    <a:pt x="20066" y="10337"/>
                  </a:lnTo>
                  <a:lnTo>
                    <a:pt x="23710" y="5511"/>
                  </a:lnTo>
                  <a:lnTo>
                    <a:pt x="25692" y="0"/>
                  </a:lnTo>
                  <a:close/>
                </a:path>
              </a:pathLst>
            </a:custGeom>
            <a:ln w="9144">
              <a:solidFill>
                <a:srgbClr val="00436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90800" y="355600"/>
            <a:ext cx="0" cy="2504440"/>
          </a:xfrm>
          <a:custGeom>
            <a:avLst/>
            <a:gdLst/>
            <a:ahLst/>
            <a:cxnLst/>
            <a:rect l="l" t="t" r="r" b="b"/>
            <a:pathLst>
              <a:path h="2504440">
                <a:moveTo>
                  <a:pt x="0" y="0"/>
                </a:moveTo>
                <a:lnTo>
                  <a:pt x="0" y="2504440"/>
                </a:lnTo>
              </a:path>
            </a:pathLst>
          </a:custGeom>
          <a:ln w="12700">
            <a:solidFill>
              <a:srgbClr val="003A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84450" y="355600"/>
            <a:ext cx="4965700" cy="2504440"/>
          </a:xfrm>
          <a:custGeom>
            <a:avLst/>
            <a:gdLst/>
            <a:ahLst/>
            <a:cxnLst/>
            <a:rect l="l" t="t" r="r" b="b"/>
            <a:pathLst>
              <a:path w="4965700" h="2504440">
                <a:moveTo>
                  <a:pt x="4959350" y="0"/>
                </a:moveTo>
                <a:lnTo>
                  <a:pt x="4959350" y="2504440"/>
                </a:lnTo>
              </a:path>
              <a:path w="4965700" h="2504440">
                <a:moveTo>
                  <a:pt x="0" y="6350"/>
                </a:moveTo>
                <a:lnTo>
                  <a:pt x="4965700" y="6350"/>
                </a:lnTo>
              </a:path>
              <a:path w="4965700" h="2504440">
                <a:moveTo>
                  <a:pt x="0" y="2498090"/>
                </a:moveTo>
                <a:lnTo>
                  <a:pt x="4965700" y="2498090"/>
                </a:lnTo>
              </a:path>
            </a:pathLst>
          </a:custGeom>
          <a:ln w="12700">
            <a:solidFill>
              <a:srgbClr val="003A5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83502" y="4202125"/>
            <a:ext cx="4998720" cy="579755"/>
          </a:xfrm>
          <a:prstGeom prst="rect">
            <a:avLst/>
          </a:prstGeom>
          <a:ln w="12700">
            <a:solidFill>
              <a:srgbClr val="003A54"/>
            </a:solidFill>
          </a:ln>
        </p:spPr>
        <p:txBody>
          <a:bodyPr vert="horz" wrap="square" lIns="0" tIns="55880" rIns="0" bIns="0" rtlCol="0">
            <a:spAutoFit/>
          </a:bodyPr>
          <a:lstStyle/>
          <a:p>
            <a:pPr marL="167005">
              <a:lnSpc>
                <a:spcPct val="100000"/>
              </a:lnSpc>
              <a:spcBef>
                <a:spcPts val="440"/>
              </a:spcBef>
            </a:pPr>
            <a:r>
              <a:rPr sz="2400" spc="-5" dirty="0">
                <a:solidFill>
                  <a:srgbClr val="00111F"/>
                </a:solidFill>
                <a:latin typeface="Times New Roman"/>
                <a:cs typeface="Times New Roman"/>
              </a:rPr>
              <a:t>CONTACT</a:t>
            </a:r>
            <a:r>
              <a:rPr sz="2400" spc="1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11F"/>
                </a:solidFill>
                <a:latin typeface="Times New Roman"/>
                <a:cs typeface="Times New Roman"/>
              </a:rPr>
              <a:t>TUTOR</a:t>
            </a:r>
            <a:r>
              <a:rPr sz="2400" spc="-1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11F"/>
                </a:solidFill>
                <a:latin typeface="Times New Roman"/>
                <a:cs typeface="Times New Roman"/>
              </a:rPr>
              <a:t>IN</a:t>
            </a:r>
            <a:r>
              <a:rPr sz="2400" spc="-1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0111F"/>
                </a:solidFill>
                <a:latin typeface="Times New Roman"/>
                <a:cs typeface="Times New Roman"/>
              </a:rPr>
              <a:t>CHARGE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65195" y="390880"/>
            <a:ext cx="3100070" cy="118427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400" dirty="0">
                <a:solidFill>
                  <a:srgbClr val="00111F"/>
                </a:solidFill>
                <a:latin typeface="Times New Roman"/>
                <a:cs typeface="Times New Roman"/>
              </a:rPr>
              <a:t>Full</a:t>
            </a:r>
            <a:r>
              <a:rPr sz="1400" spc="-3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111F"/>
                </a:solidFill>
                <a:latin typeface="Times New Roman"/>
                <a:cs typeface="Times New Roman"/>
              </a:rPr>
              <a:t>name:</a:t>
            </a:r>
            <a:r>
              <a:rPr sz="1400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lang="en-US" sz="1400" dirty="0" smtClean="0">
                <a:solidFill>
                  <a:srgbClr val="00111F"/>
                </a:solidFill>
                <a:latin typeface="Times New Roman"/>
                <a:cs typeface="Times New Roman"/>
              </a:rPr>
              <a:t>STELLA MSALIBOKO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00111F"/>
                </a:solidFill>
                <a:latin typeface="Times New Roman"/>
                <a:cs typeface="Times New Roman"/>
              </a:rPr>
              <a:t>Department:</a:t>
            </a:r>
            <a:r>
              <a:rPr sz="1400" spc="28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lang="en-US" sz="1400" spc="285" dirty="0" smtClean="0">
                <a:solidFill>
                  <a:srgbClr val="00111F"/>
                </a:solidFill>
                <a:latin typeface="Times New Roman"/>
                <a:cs typeface="Times New Roman"/>
              </a:rPr>
              <a:t>ACADEMIC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400" spc="-10" dirty="0">
                <a:solidFill>
                  <a:srgbClr val="00111F"/>
                </a:solidFill>
                <a:latin typeface="Times New Roman"/>
                <a:cs typeface="Times New Roman"/>
              </a:rPr>
              <a:t>Email</a:t>
            </a:r>
            <a:r>
              <a:rPr sz="1400" spc="1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111F"/>
                </a:solidFill>
                <a:latin typeface="Times New Roman"/>
                <a:cs typeface="Times New Roman"/>
              </a:rPr>
              <a:t>Address:</a:t>
            </a:r>
            <a:r>
              <a:rPr sz="1400" spc="-1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lang="en-US" sz="1400" spc="-15" dirty="0" smtClean="0">
                <a:solidFill>
                  <a:srgbClr val="00111F"/>
                </a:solidFill>
                <a:latin typeface="Times New Roman"/>
                <a:cs typeface="Times New Roman"/>
              </a:rPr>
              <a:t>stella23feb@gmail.com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400" dirty="0">
                <a:solidFill>
                  <a:srgbClr val="00111F"/>
                </a:solidFill>
                <a:latin typeface="Times New Roman"/>
                <a:cs typeface="Times New Roman"/>
              </a:rPr>
              <a:t>Phone</a:t>
            </a:r>
            <a:r>
              <a:rPr sz="1400" spc="-35" dirty="0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111F"/>
                </a:solidFill>
                <a:latin typeface="Times New Roman"/>
                <a:cs typeface="Times New Roman"/>
              </a:rPr>
              <a:t>number</a:t>
            </a:r>
            <a:r>
              <a:rPr sz="1400" spc="-5">
                <a:solidFill>
                  <a:srgbClr val="00111F"/>
                </a:solidFill>
                <a:latin typeface="Times New Roman"/>
                <a:cs typeface="Times New Roman"/>
              </a:rPr>
              <a:t>:</a:t>
            </a:r>
            <a:r>
              <a:rPr sz="1400" spc="335">
                <a:solidFill>
                  <a:srgbClr val="00111F"/>
                </a:solidFill>
                <a:latin typeface="Times New Roman"/>
                <a:cs typeface="Times New Roman"/>
              </a:rPr>
              <a:t> </a:t>
            </a:r>
            <a:r>
              <a:rPr lang="en-US" sz="1400" spc="335" smtClean="0">
                <a:solidFill>
                  <a:srgbClr val="00111F"/>
                </a:solidFill>
                <a:latin typeface="Times New Roman"/>
                <a:cs typeface="Times New Roman"/>
              </a:rPr>
              <a:t>0687308675</a:t>
            </a:r>
            <a:endParaRPr sz="1400" dirty="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947547" y="1696211"/>
            <a:ext cx="4804410" cy="2498725"/>
            <a:chOff x="947547" y="1696211"/>
            <a:chExt cx="4804410" cy="249872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05527" y="1696211"/>
              <a:ext cx="1146048" cy="108661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7547" y="2758325"/>
              <a:ext cx="1740192" cy="1436598"/>
            </a:xfrm>
            <a:prstGeom prst="rect">
              <a:avLst/>
            </a:prstGeom>
          </p:spPr>
        </p:pic>
      </p:grpSp>
      <p:grpSp>
        <p:nvGrpSpPr>
          <p:cNvPr id="9" name="object 9"/>
          <p:cNvGrpSpPr/>
          <p:nvPr/>
        </p:nvGrpSpPr>
        <p:grpSpPr>
          <a:xfrm>
            <a:off x="181229" y="4868760"/>
            <a:ext cx="126364" cy="149225"/>
            <a:chOff x="181229" y="4868760"/>
            <a:chExt cx="126364" cy="149225"/>
          </a:xfrm>
        </p:grpSpPr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1229" y="4965026"/>
              <a:ext cx="124483" cy="52893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6105" y="4873332"/>
              <a:ext cx="116738" cy="90906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81533" y="4868760"/>
              <a:ext cx="125882" cy="10005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FOUR 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35940" y="1305304"/>
            <a:ext cx="8072119" cy="3600986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EXPLAIN QUALITIES OF INVESTIGATIVE JOURNALIST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Investigative Journalist is a person either man or woman whose profession is to discover the truth and to identify gaps from it and report it to the public through media. </a:t>
            </a:r>
          </a:p>
          <a:p>
            <a:r>
              <a:rPr lang="en-US" dirty="0"/>
              <a:t> 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Investigative journalist/reporters are often known for their ability to reveal important stories that have a real impact on society, holding powerful entities accountable and shedding light on important issues. They are detailed, ethical, and dedicated to seeking the truth, even in the face of challenges.</a:t>
            </a:r>
          </a:p>
          <a:p>
            <a:endParaRPr lang="en-US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495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09550"/>
            <a:ext cx="7467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And these are the qualities of investigative Journalist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 smtClean="0"/>
              <a:t>Interest</a:t>
            </a:r>
          </a:p>
          <a:p>
            <a:pPr lvl="0"/>
            <a:r>
              <a:rPr lang="en-US" dirty="0" smtClean="0"/>
              <a:t>: </a:t>
            </a:r>
            <a:r>
              <a:rPr lang="en-US" dirty="0"/>
              <a:t>An investigative reporter must be naturally curious and tireless in seeking out information and uncovering the truth.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Research </a:t>
            </a:r>
            <a:r>
              <a:rPr lang="en-US" dirty="0" smtClean="0"/>
              <a:t>skills</a:t>
            </a:r>
          </a:p>
          <a:p>
            <a:pPr lvl="0"/>
            <a:r>
              <a:rPr lang="en-US" dirty="0" smtClean="0"/>
              <a:t>: </a:t>
            </a:r>
            <a:r>
              <a:rPr lang="en-US" dirty="0"/>
              <a:t>They need to be skillful at conducting detailed and in-depth research, including using various sources and records/databased.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Analytical </a:t>
            </a:r>
            <a:r>
              <a:rPr lang="en-US" dirty="0" smtClean="0"/>
              <a:t>skills</a:t>
            </a:r>
          </a:p>
          <a:p>
            <a:pPr lvl="0"/>
            <a:r>
              <a:rPr lang="en-US" dirty="0" smtClean="0"/>
              <a:t>: </a:t>
            </a:r>
            <a:r>
              <a:rPr lang="en-US" dirty="0"/>
              <a:t>Investigative reporters/journalist must be able to analyze complex information and connect the dots to uncover important stories.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Interviewing </a:t>
            </a:r>
            <a:r>
              <a:rPr lang="en-US" dirty="0" smtClean="0"/>
              <a:t>skills</a:t>
            </a:r>
          </a:p>
          <a:p>
            <a:r>
              <a:rPr lang="en-US" dirty="0" smtClean="0"/>
              <a:t>: </a:t>
            </a:r>
            <a:r>
              <a:rPr lang="en-US" dirty="0"/>
              <a:t>They should be skilled at conducting interviews and building relationships with sources to gather valuable </a:t>
            </a:r>
            <a:r>
              <a:rPr lang="en-US" dirty="0" smtClean="0"/>
              <a:t>information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Ethical standards: Maintenance of high ethical standards is crucial in investigative journalism, including fact-checking, verifying sources, and maintaining integrity.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Writing and </a:t>
            </a:r>
            <a:r>
              <a:rPr lang="en-US" dirty="0" smtClean="0"/>
              <a:t>storytelling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62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209550"/>
            <a:ext cx="7391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: Strong writing skills are important for effectively communicating investigative findings to the public in a compelling and clear manner.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Resolve and determination: Investigative reporters/journalist frequently face problems and fight, so resolution and determination are dynamic for success in this </a:t>
            </a:r>
            <a:r>
              <a:rPr lang="en-US" dirty="0" smtClean="0"/>
              <a:t>field</a:t>
            </a:r>
          </a:p>
          <a:p>
            <a:endParaRPr lang="en-US" dirty="0"/>
          </a:p>
          <a:p>
            <a:r>
              <a:rPr lang="en-US" b="1" dirty="0"/>
              <a:t>ROLES OF AN INVSESTIGATIVE JOURNALIST IN THE SOCIETY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To narrate or write news stories, review, commentary for print like Newspaper, Magazine and electronic media such as radio and Television. 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To Collect and examine information through interview, investigation, or observation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 To provide truth about people from government and other organizations such as corporations who attempt to keep their habitually illegal activities secret.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To expose such actions (unhidden issues) so that those involved can be held accountable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052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09550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T</a:t>
            </a:r>
            <a:r>
              <a:rPr lang="en-US" b="1" dirty="0" smtClean="0"/>
              <a:t>OPIC </a:t>
            </a:r>
            <a:r>
              <a:rPr lang="en-US" b="1" dirty="0"/>
              <a:t>FIVE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895350"/>
            <a:ext cx="7848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ETHICS ASSOCIATED WITH INVESTIGATIVE JOURNALISM</a:t>
            </a:r>
            <a:endParaRPr lang="en-US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Professional integrity is the foundation of a journalist's credibility. The Radio, Television, Digital Media, an organization completely centered on electronic journalism has a code of ethics (conduct).These are ethics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Public trust (interest)-investigator must think about public interest more than anything.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Truthfulness-Also he/she should gather and report the true information to the public.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Fairness- Investigator must be fair to both sources during gathering and reporting of his/her information</a:t>
            </a:r>
            <a:r>
              <a:rPr lang="en-US" dirty="0" smtClean="0"/>
              <a:t>.</a:t>
            </a:r>
            <a:r>
              <a:rPr lang="en-US" dirty="0"/>
              <a:t> Integrity-Reporter should be quality of being honest and having strong moral principles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Independence-investigator must being able to do things for yourself and make your own decisions without help or outsider influence.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Accountability-refers to the fact of being responsible for what you do and able to give a satisfactory reason for it and the degree to which this happens.</a:t>
            </a:r>
          </a:p>
        </p:txBody>
      </p:sp>
    </p:spTree>
    <p:extLst>
      <p:ext uri="{BB962C8B-B14F-4D97-AF65-F5344CB8AC3E}">
        <p14:creationId xmlns:p14="http://schemas.microsoft.com/office/powerpoint/2010/main" val="1018185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209550"/>
            <a:ext cx="7696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TOPIC </a:t>
            </a:r>
            <a:r>
              <a:rPr lang="en-US" b="1" dirty="0" smtClean="0"/>
              <a:t>SIX</a:t>
            </a:r>
          </a:p>
          <a:p>
            <a:endParaRPr lang="en-US" dirty="0"/>
          </a:p>
          <a:p>
            <a:r>
              <a:rPr lang="en-US" b="1" dirty="0"/>
              <a:t>TOOLS FOR INVESTIGATIVE </a:t>
            </a:r>
            <a:r>
              <a:rPr lang="en-US" b="1" dirty="0" smtClean="0"/>
              <a:t>JOPURNALISM</a:t>
            </a:r>
          </a:p>
          <a:p>
            <a:endParaRPr lang="en-US" dirty="0"/>
          </a:p>
          <a:p>
            <a:pPr lvl="0"/>
            <a:r>
              <a:rPr lang="en-US" b="1" dirty="0"/>
              <a:t>INTEL TECHNIQUES</a:t>
            </a:r>
            <a:r>
              <a:rPr lang="en-US" dirty="0"/>
              <a:t> – Is an artificial intelligence techniques that allow computers to perform complex tasks just like humans can do such as, understanding words meaning, decisions making and controlling complex objects. </a:t>
            </a:r>
          </a:p>
          <a:p>
            <a:r>
              <a:rPr lang="en-US" dirty="0"/>
              <a:t>Also is the process of gathering intelligence from publicly available resources including Internet and others/ is the process of gaining intelligence from humans or individuals by analyzing behavioral responses through straight interaction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b="1" dirty="0"/>
              <a:t>SQOOP-</a:t>
            </a:r>
            <a:r>
              <a:rPr lang="en-US" dirty="0"/>
              <a:t> is one of the most popular large Data tools that influences the ability to pull out data from a non-Hadoop data store by transforming/converting/changing information into a form that can be easily accessed and used by Big Data Hadoop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b="1" dirty="0"/>
              <a:t>KLAXON- </a:t>
            </a:r>
            <a:r>
              <a:rPr lang="en-US" dirty="0"/>
              <a:t>can be seen as a symbolic analogy to describe a certain aspects or techniques used within the real if investigative reporting and also can be understood as symbolic alarm that draws attention to a specific issues or wrong doing.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568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666750"/>
            <a:ext cx="7467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 smtClean="0"/>
              <a:t>BURNER-</a:t>
            </a:r>
            <a:r>
              <a:rPr lang="en-US" dirty="0" smtClean="0"/>
              <a:t>refers to a temporary or disposable tool used to protect the identity and communications of journalists or their sources.it helps maintain privacy, confidentiality and security during sensitive investigations.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b="1" dirty="0" smtClean="0"/>
              <a:t>ADVANTAGES </a:t>
            </a:r>
            <a:r>
              <a:rPr lang="en-US" b="1" dirty="0"/>
              <a:t>OF SNOOPING IN INVESTIGATIVE JOURNALISM</a:t>
            </a:r>
            <a:endParaRPr lang="en-US" dirty="0"/>
          </a:p>
          <a:p>
            <a:pPr marL="285750" lvl="0" indent="-285750">
              <a:buFont typeface="Wingdings" panose="05000000000000000000" pitchFamily="2" charset="2"/>
              <a:buChar char="q"/>
            </a:pPr>
            <a:r>
              <a:rPr lang="en-US" dirty="0"/>
              <a:t>Snooping Refers to look around a place secretly, in order to discover things or find out information about someone or something OR Snooping is unauthorized access to another person’s or company’s data.</a:t>
            </a:r>
          </a:p>
          <a:p>
            <a:pPr lvl="0"/>
            <a:r>
              <a:rPr lang="en-US" dirty="0"/>
              <a:t>People were sent out to snoop on rival businesses, for example someone snooping about your room when you are not there.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It helps to discover the hidden issues/agenda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Helps to collect clear information from the specific person/place/event.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dirty="0"/>
              <a:t>Helps to assist an investigator to get deeper information without asking anyone.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2800" y="1429511"/>
            <a:ext cx="2581655" cy="1770888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88391" y="4868760"/>
            <a:ext cx="135890" cy="149225"/>
            <a:chOff x="188391" y="4868760"/>
            <a:chExt cx="135890" cy="149225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8902" y="4965026"/>
              <a:ext cx="134947" cy="52893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2963" y="4873332"/>
              <a:ext cx="124574" cy="9251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8391" y="4868760"/>
              <a:ext cx="133718" cy="10166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7294" y="852678"/>
            <a:ext cx="30245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Any</a:t>
            </a:r>
            <a:r>
              <a:rPr spc="-40" dirty="0"/>
              <a:t> </a:t>
            </a:r>
            <a:r>
              <a:rPr spc="-5" dirty="0"/>
              <a:t>Question?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2252" y="1528572"/>
            <a:ext cx="2947416" cy="184251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181241" y="4868760"/>
            <a:ext cx="142875" cy="149225"/>
            <a:chOff x="181241" y="4868760"/>
            <a:chExt cx="142875" cy="14922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1241" y="4965026"/>
              <a:ext cx="142634" cy="52893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105" y="4873332"/>
              <a:ext cx="131064" cy="9245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81533" y="4868760"/>
              <a:ext cx="140208" cy="1015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111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519</Words>
  <Application>Microsoft Office PowerPoint</Application>
  <PresentationFormat>On-screen Show (16:9)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MT</vt:lpstr>
      <vt:lpstr>Calibri</vt:lpstr>
      <vt:lpstr>Times New Roman</vt:lpstr>
      <vt:lpstr>Wingdings</vt:lpstr>
      <vt:lpstr>Office Theme</vt:lpstr>
      <vt:lpstr>PowerPoint Presentation</vt:lpstr>
      <vt:lpstr>TOPIC FOUR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Any Question?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 ES SALAAM SCHOOL OF JOURNALISAM</dc:title>
  <dc:creator>ICT OFFICER</dc:creator>
  <cp:lastModifiedBy>COORDINATOR-DSJ</cp:lastModifiedBy>
  <cp:revision>9</cp:revision>
  <dcterms:created xsi:type="dcterms:W3CDTF">2024-05-07T08:33:05Z</dcterms:created>
  <dcterms:modified xsi:type="dcterms:W3CDTF">2024-05-07T10:41:59Z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2024-05-07T00:00:00Z</vt:filetime>
  </property>
</Properties>
</file>